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4" r:id="rId8"/>
    <p:sldId id="265" r:id="rId9"/>
    <p:sldId id="266" r:id="rId10"/>
    <p:sldId id="267" r:id="rId11"/>
    <p:sldId id="281" r:id="rId12"/>
    <p:sldId id="263" r:id="rId13"/>
    <p:sldId id="268" r:id="rId14"/>
    <p:sldId id="284" r:id="rId15"/>
    <p:sldId id="270" r:id="rId16"/>
    <p:sldId id="271" r:id="rId17"/>
    <p:sldId id="274" r:id="rId18"/>
    <p:sldId id="275" r:id="rId19"/>
    <p:sldId id="290" r:id="rId20"/>
    <p:sldId id="292" r:id="rId21"/>
    <p:sldId id="291" r:id="rId22"/>
    <p:sldId id="293" r:id="rId23"/>
    <p:sldId id="294" r:id="rId24"/>
    <p:sldId id="276" r:id="rId25"/>
    <p:sldId id="277" r:id="rId26"/>
    <p:sldId id="279" r:id="rId27"/>
    <p:sldId id="280" r:id="rId28"/>
    <p:sldId id="273" r:id="rId29"/>
    <p:sldId id="285" r:id="rId30"/>
    <p:sldId id="286" r:id="rId31"/>
    <p:sldId id="289" r:id="rId32"/>
    <p:sldId id="288" r:id="rId33"/>
    <p:sldId id="295"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5" autoAdjust="0"/>
    <p:restoredTop sz="86400" autoAdjust="0"/>
  </p:normalViewPr>
  <p:slideViewPr>
    <p:cSldViewPr snapToGrid="0">
      <p:cViewPr varScale="1">
        <p:scale>
          <a:sx n="115" d="100"/>
          <a:sy n="115" d="100"/>
        </p:scale>
        <p:origin x="523" y="67"/>
      </p:cViewPr>
      <p:guideLst>
        <p:guide orient="horz" pos="1620"/>
        <p:guide pos="2880"/>
      </p:guideLst>
    </p:cSldViewPr>
  </p:slideViewPr>
  <p:outlineViewPr>
    <p:cViewPr>
      <p:scale>
        <a:sx n="33" d="100"/>
        <a:sy n="33" d="100"/>
      </p:scale>
      <p:origin x="0" y="18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lineChart>
        <c:grouping val="standard"/>
        <c:varyColors val="0"/>
        <c:ser>
          <c:idx val="0"/>
          <c:order val="0"/>
          <c:tx>
            <c:v>Total IC units</c:v>
          </c:tx>
          <c:spPr>
            <a:ln w="38100"/>
            <a:effectLst>
              <a:outerShdw blurRad="50800" dist="25400" dir="5400000" algn="t" rotWithShape="0">
                <a:srgbClr val="999999">
                  <a:alpha val="70000"/>
                </a:srgbClr>
              </a:outerShdw>
            </a:effectLst>
          </c:spPr>
          <c:marker>
            <c:symbol val="none"/>
          </c:marker>
          <c:cat>
            <c:numRef>
              <c:f>Sheet1!$A$4:$A$26</c:f>
              <c:numCache>
                <c:formatCode>General</c:formatCode>
                <c:ptCount val="2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numCache>
            </c:numRef>
          </c:cat>
          <c:val>
            <c:numRef>
              <c:f>Sheet1!$G$4:$G$26</c:f>
              <c:numCache>
                <c:formatCode>0</c:formatCode>
                <c:ptCount val="23"/>
                <c:pt idx="0">
                  <c:v>31.957999999999998</c:v>
                </c:pt>
                <c:pt idx="1">
                  <c:v>33.054000000000002</c:v>
                </c:pt>
                <c:pt idx="2">
                  <c:v>33.072946000000002</c:v>
                </c:pt>
                <c:pt idx="3">
                  <c:v>37.701920000000008</c:v>
                </c:pt>
                <c:pt idx="4">
                  <c:v>40.572968000000003</c:v>
                </c:pt>
                <c:pt idx="5">
                  <c:v>47.075272000000012</c:v>
                </c:pt>
                <c:pt idx="6">
                  <c:v>47.891612000000002</c:v>
                </c:pt>
                <c:pt idx="7">
                  <c:v>58.333157999999997</c:v>
                </c:pt>
                <c:pt idx="8">
                  <c:v>58.716106000000011</c:v>
                </c:pt>
                <c:pt idx="9">
                  <c:v>68.119063999999995</c:v>
                </c:pt>
                <c:pt idx="10">
                  <c:v>86.514632000000006</c:v>
                </c:pt>
                <c:pt idx="11">
                  <c:v>68.546045000000007</c:v>
                </c:pt>
                <c:pt idx="12">
                  <c:v>78.555694000000003</c:v>
                </c:pt>
                <c:pt idx="13">
                  <c:v>90.290041000000002</c:v>
                </c:pt>
                <c:pt idx="14">
                  <c:v>105.187213</c:v>
                </c:pt>
                <c:pt idx="15">
                  <c:v>116.348536</c:v>
                </c:pt>
                <c:pt idx="16">
                  <c:v>137.36270300000001</c:v>
                </c:pt>
                <c:pt idx="17">
                  <c:v>151.09977799999999</c:v>
                </c:pt>
                <c:pt idx="18">
                  <c:v>155.29191800000001</c:v>
                </c:pt>
                <c:pt idx="19">
                  <c:v>144.63171</c:v>
                </c:pt>
                <c:pt idx="20">
                  <c:v>186.39765199999999</c:v>
                </c:pt>
                <c:pt idx="21">
                  <c:v>186.77255099999999</c:v>
                </c:pt>
                <c:pt idx="22">
                  <c:v>184.84376800000001</c:v>
                </c:pt>
              </c:numCache>
            </c:numRef>
          </c:val>
          <c:smooth val="0"/>
          <c:extLst>
            <c:ext xmlns:c16="http://schemas.microsoft.com/office/drawing/2014/chart" uri="{C3380CC4-5D6E-409C-BE32-E72D297353CC}">
              <c16:uniqueId val="{00000000-9A00-4D30-B94C-E8CB66383B1D}"/>
            </c:ext>
          </c:extLst>
        </c:ser>
        <c:dLbls>
          <c:showLegendKey val="0"/>
          <c:showVal val="0"/>
          <c:showCatName val="0"/>
          <c:showSerName val="0"/>
          <c:showPercent val="0"/>
          <c:showBubbleSize val="0"/>
        </c:dLbls>
        <c:smooth val="0"/>
        <c:axId val="9239936"/>
        <c:axId val="35292288"/>
      </c:lineChart>
      <c:catAx>
        <c:axId val="9239936"/>
        <c:scaling>
          <c:orientation val="minMax"/>
        </c:scaling>
        <c:delete val="0"/>
        <c:axPos val="b"/>
        <c:numFmt formatCode="General" sourceLinked="1"/>
        <c:majorTickMark val="none"/>
        <c:minorTickMark val="none"/>
        <c:tickLblPos val="nextTo"/>
        <c:spPr>
          <a:ln w="12700">
            <a:solidFill>
              <a:srgbClr val="676767"/>
            </a:solidFill>
            <a:prstDash val="solid"/>
          </a:ln>
        </c:spPr>
        <c:txPr>
          <a:bodyPr rot="0" vert="horz"/>
          <a:lstStyle/>
          <a:p>
            <a:pPr>
              <a:defRPr sz="1000" b="0" i="0" u="none" strike="noStrike" baseline="0">
                <a:solidFill>
                  <a:srgbClr val="676767"/>
                </a:solidFill>
                <a:latin typeface="Arial"/>
                <a:ea typeface="Arial"/>
                <a:cs typeface="Arial"/>
              </a:defRPr>
            </a:pPr>
            <a:endParaRPr lang="en-US"/>
          </a:p>
        </c:txPr>
        <c:crossAx val="35292288"/>
        <c:crosses val="autoZero"/>
        <c:auto val="0"/>
        <c:lblAlgn val="ctr"/>
        <c:lblOffset val="100"/>
        <c:noMultiLvlLbl val="0"/>
      </c:catAx>
      <c:valAx>
        <c:axId val="35292288"/>
        <c:scaling>
          <c:orientation val="minMax"/>
        </c:scaling>
        <c:delete val="0"/>
        <c:axPos val="l"/>
        <c:majorGridlines>
          <c:spPr>
            <a:ln w="1270">
              <a:solidFill>
                <a:srgbClr val="CCCCCC"/>
              </a:solidFill>
            </a:ln>
          </c:spPr>
        </c:majorGridlines>
        <c:title>
          <c:tx>
            <c:rich>
              <a:bodyPr rot="-5400000" vert="horz"/>
              <a:lstStyle/>
              <a:p>
                <a:pPr>
                  <a:defRPr/>
                </a:pPr>
                <a:r>
                  <a:rPr lang="en-US"/>
                  <a:t>IC</a:t>
                </a:r>
                <a:r>
                  <a:rPr lang="en-US" baseline="0"/>
                  <a:t> units, in billions</a:t>
                </a:r>
                <a:endParaRPr lang="en-US"/>
              </a:p>
            </c:rich>
          </c:tx>
          <c:overlay val="0"/>
        </c:title>
        <c:numFmt formatCode="General" sourceLinked="0"/>
        <c:majorTickMark val="none"/>
        <c:minorTickMark val="none"/>
        <c:tickLblPos val="nextTo"/>
        <c:spPr>
          <a:ln>
            <a:noFill/>
          </a:ln>
        </c:spPr>
        <c:txPr>
          <a:bodyPr rot="0" vert="horz"/>
          <a:lstStyle/>
          <a:p>
            <a:pPr>
              <a:defRPr sz="1000" b="0" i="0" u="none" strike="noStrike" baseline="0">
                <a:solidFill>
                  <a:srgbClr val="676767"/>
                </a:solidFill>
                <a:latin typeface="Arial"/>
                <a:ea typeface="Arial"/>
                <a:cs typeface="Arial"/>
              </a:defRPr>
            </a:pPr>
            <a:endParaRPr lang="en-US"/>
          </a:p>
        </c:txPr>
        <c:crossAx val="9239936"/>
        <c:crosses val="autoZero"/>
        <c:crossBetween val="between"/>
      </c:valAx>
    </c:plotArea>
    <c:plotVisOnly val="1"/>
    <c:dispBlanksAs val="gap"/>
    <c:showDLblsOverMax val="0"/>
  </c:chart>
  <c:spPr>
    <a:noFill/>
    <a:ln w="9525">
      <a:noFill/>
    </a:ln>
    <a:effectLst/>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FBD054-0E58-4A18-B85B-B45E00B1DD4E}" type="datetimeFigureOut">
              <a:rPr lang="en-US" smtClean="0"/>
              <a:t>9/21/2017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4FF511-C4D1-4001-B942-75A79A89DA24}" type="slidenum">
              <a:rPr lang="en-US" smtClean="0"/>
              <a:t>‹#›</a:t>
            </a:fld>
            <a:endParaRPr lang="en-US"/>
          </a:p>
        </p:txBody>
      </p:sp>
    </p:spTree>
    <p:extLst>
      <p:ext uri="{BB962C8B-B14F-4D97-AF65-F5344CB8AC3E}">
        <p14:creationId xmlns:p14="http://schemas.microsoft.com/office/powerpoint/2010/main" val="215886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flickr.com/photos/johanl/3044291684/" TargetMode="External"/><Relationship Id="rId7" Type="http://schemas.openxmlformats.org/officeDocument/2006/relationships/hyperlink" Target="http://www.flickr.com/photos/digitalshotgun/454380458/"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flickr.com/photos/intelfreepress/6722296265/" TargetMode="External"/><Relationship Id="rId5" Type="http://schemas.openxmlformats.org/officeDocument/2006/relationships/hyperlink" Target="http://www.flickr.com/photos/johanl/4365558047/" TargetMode="External"/><Relationship Id="rId4" Type="http://schemas.openxmlformats.org/officeDocument/2006/relationships/hyperlink" Target="http://www.flickr.com/photos/mikelo/412620534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ea typeface="MS PGothic" pitchFamily="34" charset="-128"/>
              </a:rPr>
              <a:t>It is hard to imagine a world without semiconductor chips.</a:t>
            </a:r>
          </a:p>
          <a:p>
            <a:pPr eaLnBrk="1" hangingPunct="1">
              <a:spcBef>
                <a:spcPct val="0"/>
              </a:spcBef>
            </a:pPr>
            <a:endParaRPr lang="en-US">
              <a:ea typeface="MS PGothic" pitchFamily="34" charset="-128"/>
            </a:endParaRPr>
          </a:p>
          <a:p>
            <a:pPr eaLnBrk="1" hangingPunct="1">
              <a:spcBef>
                <a:spcPct val="0"/>
              </a:spcBef>
            </a:pPr>
            <a:r>
              <a:rPr lang="en-US">
                <a:ea typeface="MS PGothic" pitchFamily="34" charset="-128"/>
              </a:rPr>
              <a:t>There would be no computers, for a start. No digital cameras, MP3 players, CDs, DVDs and games consoles. No mobile phones and no Internet. Not even a digital wristwatch.</a:t>
            </a:r>
          </a:p>
          <a:p>
            <a:pPr eaLnBrk="1" hangingPunct="1">
              <a:spcBef>
                <a:spcPct val="0"/>
              </a:spcBef>
            </a:pPr>
            <a:r>
              <a:rPr lang="en-US">
                <a:ea typeface="MS PGothic" pitchFamily="34" charset="-128"/>
              </a:rPr>
              <a:t>Semiconductors can also be found in less obvious places. Cars contain dozens of chips: from the micro-controllers that regulate the engine to sensors that detect rain and turn on windshield wipers, a modern car is a computer on wheels.</a:t>
            </a:r>
          </a:p>
          <a:p>
            <a:pPr eaLnBrk="1" hangingPunct="1">
              <a:spcBef>
                <a:spcPct val="0"/>
              </a:spcBef>
            </a:pPr>
            <a:endParaRPr lang="en-US">
              <a:ea typeface="MS PGothic" pitchFamily="34" charset="-128"/>
            </a:endParaRPr>
          </a:p>
          <a:p>
            <a:pPr eaLnBrk="1" hangingPunct="1">
              <a:spcBef>
                <a:spcPct val="0"/>
              </a:spcBef>
            </a:pPr>
            <a:r>
              <a:rPr lang="en-US">
                <a:ea typeface="MS PGothic" pitchFamily="34" charset="-128"/>
              </a:rPr>
              <a:t>Medical image scanners, household smoke detectors and even washing machines rely on chips.</a:t>
            </a:r>
          </a:p>
          <a:p>
            <a:pPr eaLnBrk="1" hangingPunct="1">
              <a:spcBef>
                <a:spcPct val="0"/>
              </a:spcBef>
            </a:pPr>
            <a:endParaRPr lang="en-US">
              <a:ea typeface="MS PGothic" pitchFamily="34" charset="-128"/>
            </a:endParaRPr>
          </a:p>
          <a:p>
            <a:pPr eaLnBrk="1" hangingPunct="1">
              <a:spcBef>
                <a:spcPct val="0"/>
              </a:spcBef>
            </a:pPr>
            <a:r>
              <a:rPr lang="en-US">
                <a:ea typeface="MS PGothic" pitchFamily="34" charset="-128"/>
              </a:rPr>
              <a:t>There are few inventions that have transformed — and continue to transform — the world as dramatically as the invention of the silicon chip. </a:t>
            </a:r>
          </a:p>
          <a:p>
            <a:pPr eaLnBrk="1" hangingPunct="1">
              <a:spcBef>
                <a:spcPct val="0"/>
              </a:spcBef>
            </a:pPr>
            <a:endParaRPr lang="en-US">
              <a:ea typeface="MS PGothic" pitchFamily="34" charset="-128"/>
            </a:endParaRPr>
          </a:p>
          <a:p>
            <a:pPr eaLnBrk="1" hangingPunct="1">
              <a:spcBef>
                <a:spcPct val="0"/>
              </a:spcBef>
            </a:pPr>
            <a:r>
              <a:rPr lang="en-US">
                <a:ea typeface="MS PGothic" pitchFamily="34" charset="-128"/>
              </a:rPr>
              <a:t>ASML makes the machines that are used to manufacture these chips. All of the world’s top chip makers are our customers, so chances are that every day, you use</a:t>
            </a:r>
          </a:p>
          <a:p>
            <a:pPr eaLnBrk="1" hangingPunct="1">
              <a:spcBef>
                <a:spcPct val="0"/>
              </a:spcBef>
            </a:pPr>
            <a:r>
              <a:rPr lang="en-US">
                <a:ea typeface="MS PGothic" pitchFamily="34" charset="-128"/>
              </a:rPr>
              <a:t>a device that was partly made on our machines.</a:t>
            </a:r>
          </a:p>
          <a:p>
            <a:pPr eaLnBrk="1" hangingPunct="1">
              <a:spcBef>
                <a:spcPct val="0"/>
              </a:spcBef>
            </a:pPr>
            <a:endParaRPr lang="en-US">
              <a:ea typeface="MS PGothic" pitchFamily="34" charset="-128"/>
            </a:endParaRPr>
          </a:p>
          <a:p>
            <a:pPr eaLnBrk="1" hangingPunct="1">
              <a:spcBef>
                <a:spcPct val="0"/>
              </a:spcBef>
            </a:pPr>
            <a:r>
              <a:rPr lang="en-US">
                <a:ea typeface="MS PGothic" pitchFamily="34" charset="-128"/>
              </a:rPr>
              <a:t>Photo credits:</a:t>
            </a:r>
          </a:p>
          <a:p>
            <a:pPr eaLnBrk="1" hangingPunct="1">
              <a:spcBef>
                <a:spcPct val="0"/>
              </a:spcBef>
            </a:pPr>
            <a:r>
              <a:rPr lang="en-US">
                <a:hlinkClick r:id="rId3"/>
              </a:rPr>
              <a:t>http://www.flickr.com/photos/johanl/3044291684/</a:t>
            </a:r>
            <a:r>
              <a:rPr lang="en-US"/>
              <a:t> </a:t>
            </a:r>
          </a:p>
          <a:p>
            <a:pPr eaLnBrk="1" hangingPunct="1">
              <a:spcBef>
                <a:spcPct val="0"/>
              </a:spcBef>
            </a:pPr>
            <a:r>
              <a:rPr lang="en-US">
                <a:hlinkClick r:id="rId4"/>
              </a:rPr>
              <a:t>http://www.flickr.com/photos/mikelo/4126205344/</a:t>
            </a:r>
            <a:endParaRPr lang="en-US"/>
          </a:p>
          <a:p>
            <a:pPr eaLnBrk="1" hangingPunct="1">
              <a:spcBef>
                <a:spcPct val="0"/>
              </a:spcBef>
            </a:pPr>
            <a:r>
              <a:rPr lang="en-US">
                <a:hlinkClick r:id="rId5"/>
              </a:rPr>
              <a:t>http://www.flickr.com/photos/johanl/4365558047/</a:t>
            </a:r>
            <a:endParaRPr lang="en-US"/>
          </a:p>
          <a:p>
            <a:pPr eaLnBrk="1" hangingPunct="1">
              <a:spcBef>
                <a:spcPct val="0"/>
              </a:spcBef>
            </a:pPr>
            <a:r>
              <a:rPr lang="en-US">
                <a:hlinkClick r:id="rId6"/>
              </a:rPr>
              <a:t>http://www.flickr.com/photos/intelfreepress/6722296265/</a:t>
            </a:r>
            <a:endParaRPr lang="en-US"/>
          </a:p>
          <a:p>
            <a:pPr eaLnBrk="1" hangingPunct="1">
              <a:spcBef>
                <a:spcPct val="0"/>
              </a:spcBef>
            </a:pPr>
            <a:r>
              <a:rPr lang="en-US">
                <a:hlinkClick r:id="rId7"/>
              </a:rPr>
              <a:t>http://www.flickr.com/photos/digitalshotgun/454380458/</a:t>
            </a:r>
            <a:endParaRPr lang="en-US"/>
          </a:p>
        </p:txBody>
      </p:sp>
      <p:sp>
        <p:nvSpPr>
          <p:cNvPr id="56324" name="Footer Placeholder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fontAlgn="base">
              <a:spcBef>
                <a:spcPct val="0"/>
              </a:spcBef>
              <a:spcAft>
                <a:spcPct val="0"/>
              </a:spcAft>
              <a:defRPr>
                <a:solidFill>
                  <a:schemeClr val="tx1"/>
                </a:solidFill>
                <a:latin typeface="Arial" charset="0"/>
              </a:defRPr>
            </a:lvl6pPr>
            <a:lvl7pPr marL="3016971" indent="-232075" fontAlgn="base">
              <a:spcBef>
                <a:spcPct val="0"/>
              </a:spcBef>
              <a:spcAft>
                <a:spcPct val="0"/>
              </a:spcAft>
              <a:defRPr>
                <a:solidFill>
                  <a:schemeClr val="tx1"/>
                </a:solidFill>
                <a:latin typeface="Arial" charset="0"/>
              </a:defRPr>
            </a:lvl7pPr>
            <a:lvl8pPr marL="3481121" indent="-232075" fontAlgn="base">
              <a:spcBef>
                <a:spcPct val="0"/>
              </a:spcBef>
              <a:spcAft>
                <a:spcPct val="0"/>
              </a:spcAft>
              <a:defRPr>
                <a:solidFill>
                  <a:schemeClr val="tx1"/>
                </a:solidFill>
                <a:latin typeface="Arial" charset="0"/>
              </a:defRPr>
            </a:lvl8pPr>
            <a:lvl9pPr marL="3945270" indent="-232075" fontAlgn="base">
              <a:spcBef>
                <a:spcPct val="0"/>
              </a:spcBef>
              <a:spcAft>
                <a:spcPct val="0"/>
              </a:spcAft>
              <a:defRPr>
                <a:solidFill>
                  <a:schemeClr val="tx1"/>
                </a:solidFill>
                <a:latin typeface="Arial" charset="0"/>
              </a:defRPr>
            </a:lvl9pPr>
          </a:lstStyle>
          <a:p>
            <a:pPr fontAlgn="base">
              <a:spcBef>
                <a:spcPct val="0"/>
              </a:spcBef>
              <a:spcAft>
                <a:spcPct val="0"/>
              </a:spcAft>
              <a:defRPr/>
            </a:pPr>
            <a:endParaRPr lang="en-US">
              <a:latin typeface="Calibri" pitchFamily="34" charset="0"/>
            </a:endParaRPr>
          </a:p>
        </p:txBody>
      </p:sp>
      <p:sp>
        <p:nvSpPr>
          <p:cNvPr id="56325" name="Slide Number Placeholder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fontAlgn="base">
              <a:spcBef>
                <a:spcPct val="0"/>
              </a:spcBef>
              <a:spcAft>
                <a:spcPct val="0"/>
              </a:spcAft>
              <a:defRPr>
                <a:solidFill>
                  <a:schemeClr val="tx1"/>
                </a:solidFill>
                <a:latin typeface="Arial" charset="0"/>
              </a:defRPr>
            </a:lvl6pPr>
            <a:lvl7pPr marL="3016971" indent="-232075" fontAlgn="base">
              <a:spcBef>
                <a:spcPct val="0"/>
              </a:spcBef>
              <a:spcAft>
                <a:spcPct val="0"/>
              </a:spcAft>
              <a:defRPr>
                <a:solidFill>
                  <a:schemeClr val="tx1"/>
                </a:solidFill>
                <a:latin typeface="Arial" charset="0"/>
              </a:defRPr>
            </a:lvl7pPr>
            <a:lvl8pPr marL="3481121" indent="-232075" fontAlgn="base">
              <a:spcBef>
                <a:spcPct val="0"/>
              </a:spcBef>
              <a:spcAft>
                <a:spcPct val="0"/>
              </a:spcAft>
              <a:defRPr>
                <a:solidFill>
                  <a:schemeClr val="tx1"/>
                </a:solidFill>
                <a:latin typeface="Arial" charset="0"/>
              </a:defRPr>
            </a:lvl8pPr>
            <a:lvl9pPr marL="3945270" indent="-232075" fontAlgn="base">
              <a:spcBef>
                <a:spcPct val="0"/>
              </a:spcBef>
              <a:spcAft>
                <a:spcPct val="0"/>
              </a:spcAft>
              <a:defRPr>
                <a:solidFill>
                  <a:schemeClr val="tx1"/>
                </a:solidFill>
                <a:latin typeface="Arial" charset="0"/>
              </a:defRPr>
            </a:lvl9pPr>
          </a:lstStyle>
          <a:p>
            <a:pPr fontAlgn="base">
              <a:spcBef>
                <a:spcPct val="0"/>
              </a:spcBef>
              <a:spcAft>
                <a:spcPct val="0"/>
              </a:spcAft>
              <a:defRPr/>
            </a:pPr>
            <a:fld id="{8DB48B06-36D3-4E0B-BDAC-9690DE8F18E6}" type="slidenum">
              <a:rPr lang="en-US" smtClean="0">
                <a:latin typeface="Calibri" pitchFamily="34" charset="0"/>
              </a:rPr>
              <a:pPr fontAlgn="base">
                <a:spcBef>
                  <a:spcPct val="0"/>
                </a:spcBef>
                <a:spcAft>
                  <a:spcPct val="0"/>
                </a:spcAft>
                <a:defRPr/>
              </a:pPr>
              <a:t>3</a:t>
            </a:fld>
            <a:endParaRPr 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
          <p:cNvSpPr>
            <a:spLocks noGrp="1" noChangeArrowheads="1"/>
          </p:cNvSpPr>
          <p:nvPr>
            <p:ph type="dt" idx="1"/>
          </p:nvPr>
        </p:nvSpPr>
        <p:spPr>
          <a:ln/>
        </p:spPr>
        <p:txBody>
          <a:bodyPr/>
          <a:lstStyle/>
          <a:p>
            <a:endParaRPr lang="en-US"/>
          </a:p>
          <a:p>
            <a:endParaRPr lang="en-US"/>
          </a:p>
        </p:txBody>
      </p:sp>
      <p:sp>
        <p:nvSpPr>
          <p:cNvPr id="7" name="Rectangle 21"/>
          <p:cNvSpPr>
            <a:spLocks noGrp="1" noChangeArrowheads="1"/>
          </p:cNvSpPr>
          <p:nvPr>
            <p:ph type="sldNum" sz="quarter" idx="5"/>
          </p:nvPr>
        </p:nvSpPr>
        <p:spPr>
          <a:ln/>
        </p:spPr>
        <p:txBody>
          <a:bodyPr/>
          <a:lstStyle/>
          <a:p>
            <a:fld id="{799B016B-092B-4921-9EFF-183EC96D5D61}" type="slidenum">
              <a:rPr lang="en-US"/>
              <a:pPr/>
              <a:t>13</a:t>
            </a:fld>
            <a:endParaRPr lang="en-US"/>
          </a:p>
        </p:txBody>
      </p:sp>
      <p:sp>
        <p:nvSpPr>
          <p:cNvPr id="1263618" name="Rectangle 2"/>
          <p:cNvSpPr>
            <a:spLocks noGrp="1" noRot="1" noChangeAspect="1" noChangeArrowheads="1" noTextEdit="1"/>
          </p:cNvSpPr>
          <p:nvPr>
            <p:ph type="sldImg"/>
          </p:nvPr>
        </p:nvSpPr>
        <p:spPr>
          <a:xfrm>
            <a:off x="168275" y="682625"/>
            <a:ext cx="6467475" cy="3638550"/>
          </a:xfrm>
          <a:ln/>
        </p:spPr>
      </p:sp>
      <p:sp>
        <p:nvSpPr>
          <p:cNvPr id="1263619" name="Rectangle 3"/>
          <p:cNvSpPr>
            <a:spLocks noGrp="1" noChangeArrowheads="1"/>
          </p:cNvSpPr>
          <p:nvPr>
            <p:ph type="body" idx="1"/>
          </p:nvPr>
        </p:nvSpPr>
        <p:spPr/>
        <p:txBody>
          <a:bodyPr/>
          <a:lstStyle/>
          <a:p>
            <a:r>
              <a:rPr lang="en-US"/>
              <a:t>Lithography is the most critical part of the process to create these structures, whereby a pattern is imaged into the photoresist on the surface of a silicon wafer.</a:t>
            </a:r>
          </a:p>
          <a:p>
            <a:r>
              <a:rPr lang="en-US"/>
              <a:t>The smaller the feature size the higher the performance. Therefore there is a continuous demand to shrink the feature size.</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9"/>
          <p:cNvSpPr>
            <a:spLocks noGrp="1" noChangeArrowheads="1"/>
          </p:cNvSpPr>
          <p:nvPr>
            <p:ph type="dt" sz="quarter" idx="1"/>
          </p:nvPr>
        </p:nvSpPr>
        <p:spPr>
          <a:noFill/>
        </p:spPr>
        <p:txBody>
          <a:bodyPr/>
          <a:lstStyle>
            <a:lvl1pPr defTabSz="844550">
              <a:defRPr sz="2300">
                <a:solidFill>
                  <a:schemeClr val="accent1"/>
                </a:solidFill>
                <a:latin typeface="Arial" pitchFamily="34" charset="0"/>
              </a:defRPr>
            </a:lvl1pPr>
            <a:lvl2pPr marL="742950" indent="-285750" defTabSz="844550">
              <a:defRPr sz="2300">
                <a:solidFill>
                  <a:schemeClr val="accent1"/>
                </a:solidFill>
                <a:latin typeface="Arial" pitchFamily="34" charset="0"/>
              </a:defRPr>
            </a:lvl2pPr>
            <a:lvl3pPr marL="1143000" indent="-228600" defTabSz="844550">
              <a:defRPr sz="2300">
                <a:solidFill>
                  <a:schemeClr val="accent1"/>
                </a:solidFill>
                <a:latin typeface="Arial" pitchFamily="34" charset="0"/>
              </a:defRPr>
            </a:lvl3pPr>
            <a:lvl4pPr marL="1600200" indent="-228600" defTabSz="844550">
              <a:defRPr sz="2300">
                <a:solidFill>
                  <a:schemeClr val="accent1"/>
                </a:solidFill>
                <a:latin typeface="Arial" pitchFamily="34" charset="0"/>
              </a:defRPr>
            </a:lvl4pPr>
            <a:lvl5pPr marL="2057400" indent="-228600" defTabSz="844550">
              <a:defRPr sz="2300">
                <a:solidFill>
                  <a:schemeClr val="accent1"/>
                </a:solidFill>
                <a:latin typeface="Arial" pitchFamily="34" charset="0"/>
              </a:defRPr>
            </a:lvl5pPr>
            <a:lvl6pPr marL="2514600" indent="-228600" defTabSz="84455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defTabSz="84455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defTabSz="84455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defTabSz="844550" eaLnBrk="0" fontAlgn="base" hangingPunct="0">
              <a:lnSpc>
                <a:spcPct val="95000"/>
              </a:lnSpc>
              <a:spcBef>
                <a:spcPct val="0"/>
              </a:spcBef>
              <a:spcAft>
                <a:spcPct val="0"/>
              </a:spcAft>
              <a:defRPr sz="2300">
                <a:solidFill>
                  <a:schemeClr val="accent1"/>
                </a:solidFill>
                <a:latin typeface="Arial" pitchFamily="34" charset="0"/>
              </a:defRPr>
            </a:lvl9pPr>
          </a:lstStyle>
          <a:p>
            <a:endParaRPr lang="en-US" sz="1000">
              <a:solidFill>
                <a:schemeClr val="tx1"/>
              </a:solidFill>
            </a:endParaRPr>
          </a:p>
          <a:p>
            <a:endParaRPr lang="en-US" sz="1000">
              <a:solidFill>
                <a:schemeClr val="tx1"/>
              </a:solidFill>
            </a:endParaRPr>
          </a:p>
        </p:txBody>
      </p:sp>
      <p:sp>
        <p:nvSpPr>
          <p:cNvPr id="94211" name="Rectangle 21"/>
          <p:cNvSpPr>
            <a:spLocks noGrp="1" noChangeArrowheads="1"/>
          </p:cNvSpPr>
          <p:nvPr>
            <p:ph type="sldNum" sz="quarter" idx="5"/>
          </p:nvPr>
        </p:nvSpPr>
        <p:spPr>
          <a:noFill/>
        </p:spPr>
        <p:txBody>
          <a:bodyPr/>
          <a:lstStyle>
            <a:lvl1pPr defTabSz="844550">
              <a:defRPr sz="2300">
                <a:solidFill>
                  <a:schemeClr val="accent1"/>
                </a:solidFill>
                <a:latin typeface="Arial" pitchFamily="34" charset="0"/>
              </a:defRPr>
            </a:lvl1pPr>
            <a:lvl2pPr marL="742950" indent="-285750" defTabSz="844550">
              <a:defRPr sz="2300">
                <a:solidFill>
                  <a:schemeClr val="accent1"/>
                </a:solidFill>
                <a:latin typeface="Arial" pitchFamily="34" charset="0"/>
              </a:defRPr>
            </a:lvl2pPr>
            <a:lvl3pPr marL="1143000" indent="-228600" defTabSz="844550">
              <a:defRPr sz="2300">
                <a:solidFill>
                  <a:schemeClr val="accent1"/>
                </a:solidFill>
                <a:latin typeface="Arial" pitchFamily="34" charset="0"/>
              </a:defRPr>
            </a:lvl3pPr>
            <a:lvl4pPr marL="1600200" indent="-228600" defTabSz="844550">
              <a:defRPr sz="2300">
                <a:solidFill>
                  <a:schemeClr val="accent1"/>
                </a:solidFill>
                <a:latin typeface="Arial" pitchFamily="34" charset="0"/>
              </a:defRPr>
            </a:lvl4pPr>
            <a:lvl5pPr marL="2057400" indent="-228600" defTabSz="844550">
              <a:defRPr sz="2300">
                <a:solidFill>
                  <a:schemeClr val="accent1"/>
                </a:solidFill>
                <a:latin typeface="Arial" pitchFamily="34" charset="0"/>
              </a:defRPr>
            </a:lvl5pPr>
            <a:lvl6pPr marL="2514600" indent="-228600" defTabSz="84455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defTabSz="84455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defTabSz="84455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defTabSz="844550" eaLnBrk="0" fontAlgn="base" hangingPunct="0">
              <a:lnSpc>
                <a:spcPct val="95000"/>
              </a:lnSpc>
              <a:spcBef>
                <a:spcPct val="0"/>
              </a:spcBef>
              <a:spcAft>
                <a:spcPct val="0"/>
              </a:spcAft>
              <a:defRPr sz="2300">
                <a:solidFill>
                  <a:schemeClr val="accent1"/>
                </a:solidFill>
                <a:latin typeface="Arial" pitchFamily="34" charset="0"/>
              </a:defRPr>
            </a:lvl9pPr>
          </a:lstStyle>
          <a:p>
            <a:fld id="{B6D9DDFE-B84B-4968-BDEE-4FC774EFAA9E}" type="slidenum">
              <a:rPr lang="en-US" sz="1000" smtClean="0">
                <a:solidFill>
                  <a:schemeClr val="tx1"/>
                </a:solidFill>
              </a:rPr>
              <a:pPr/>
              <a:t>15</a:t>
            </a:fld>
            <a:endParaRPr lang="en-US" sz="1000">
              <a:solidFill>
                <a:schemeClr val="tx1"/>
              </a:solidFill>
            </a:endParaRPr>
          </a:p>
        </p:txBody>
      </p:sp>
      <p:sp>
        <p:nvSpPr>
          <p:cNvPr id="94212" name="Rectangle 2"/>
          <p:cNvSpPr>
            <a:spLocks noGrp="1" noRot="1" noChangeAspect="1" noChangeArrowheads="1" noTextEdit="1"/>
          </p:cNvSpPr>
          <p:nvPr>
            <p:ph type="sldImg"/>
          </p:nvPr>
        </p:nvSpPr>
        <p:spPr>
          <a:xfrm>
            <a:off x="168275" y="682625"/>
            <a:ext cx="6467475" cy="3638550"/>
          </a:xfrm>
          <a:ln/>
        </p:spPr>
      </p:sp>
      <p:sp>
        <p:nvSpPr>
          <p:cNvPr id="94213" name="Rectangle 3"/>
          <p:cNvSpPr>
            <a:spLocks noGrp="1" noChangeArrowheads="1"/>
          </p:cNvSpPr>
          <p:nvPr>
            <p:ph type="body" idx="1"/>
          </p:nvPr>
        </p:nvSpPr>
        <p:spPr>
          <a:noFill/>
        </p:spPr>
        <p:txBody>
          <a:bodyPr/>
          <a:lstStyle/>
          <a:p>
            <a:pPr eaLnBrk="1" hangingPunct="1"/>
            <a:r>
              <a:rPr lang="en-US">
                <a:latin typeface="Arial" pitchFamily="34" charset="0"/>
                <a:cs typeface="Arial" pitchFamily="34" charset="0"/>
              </a:rPr>
              <a:t>Immersion lithography uses a liquid between the wafer and the lens to increase the depth-of-focus and resolution of the projected image (by increasing the numerical aperture (NA) of the lens). The primary advantage of immersion lithography is that it enables 193 nm wavelength scanners to image 38 nm features (and possibly below) in a single exposure.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79388" y="685800"/>
            <a:ext cx="6503987" cy="3659188"/>
          </a:xfrm>
          <a:ln/>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sp>
      <p:sp>
        <p:nvSpPr>
          <p:cNvPr id="61443" name="Rectangle 3"/>
          <p:cNvSpPr>
            <a:spLocks noGrp="1" noChangeArrowheads="1"/>
          </p:cNvSpPr>
          <p:nvPr>
            <p:ph type="body" idx="1"/>
          </p:nvPr>
        </p:nvSpPr>
        <p:spPr>
          <a:xfrm>
            <a:off x="624197" y="4572001"/>
            <a:ext cx="5609606" cy="3463323"/>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r>
              <a:rPr lang="nl-NL">
                <a:latin typeface="Arial" pitchFamily="34" charset="0"/>
                <a:ea typeface="MS PGothic" pitchFamily="34" charset="-128"/>
                <a:cs typeface="Arial" pitchFamily="34" charset="0"/>
              </a:rPr>
              <a:t>Will talk to difference from what Pete presented.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5710" y="8684882"/>
            <a:ext cx="2970656" cy="45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r" eaLnBrk="1" hangingPunct="1">
              <a:lnSpc>
                <a:spcPct val="100000"/>
              </a:lnSpc>
            </a:pPr>
            <a:fld id="{68403E7D-856E-4F81-9C26-78F3836E5C05}" type="slidenum">
              <a:rPr lang="en-US" sz="1200">
                <a:solidFill>
                  <a:schemeClr val="tx1"/>
                </a:solidFill>
                <a:ea typeface="MS PGothic" pitchFamily="34" charset="-128"/>
                <a:cs typeface="Arial" pitchFamily="34" charset="0"/>
              </a:rPr>
              <a:pPr algn="r" eaLnBrk="1" hangingPunct="1">
                <a:lnSpc>
                  <a:spcPct val="100000"/>
                </a:lnSpc>
              </a:pPr>
              <a:t>18</a:t>
            </a:fld>
            <a:endParaRPr lang="en-US" sz="1200">
              <a:solidFill>
                <a:schemeClr val="tx1"/>
              </a:solidFill>
              <a:ea typeface="MS PGothic" pitchFamily="34" charset="-128"/>
              <a:cs typeface="Arial" pitchFamily="34" charset="0"/>
            </a:endParaRPr>
          </a:p>
        </p:txBody>
      </p:sp>
      <p:sp>
        <p:nvSpPr>
          <p:cNvPr id="62467" name="Rectangle 2"/>
          <p:cNvSpPr>
            <a:spLocks noGrp="1" noRot="1" noChangeAspect="1" noChangeArrowheads="1" noTextEdit="1"/>
          </p:cNvSpPr>
          <p:nvPr>
            <p:ph type="sldImg"/>
          </p:nvPr>
        </p:nvSpPr>
        <p:spPr>
          <a:xfrm>
            <a:off x="2063750" y="206375"/>
            <a:ext cx="2678113" cy="1508125"/>
          </a:xfrm>
          <a:ln/>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sp>
      <p:sp>
        <p:nvSpPr>
          <p:cNvPr id="62468" name="Rectangle 3"/>
          <p:cNvSpPr>
            <a:spLocks noGrp="1" noChangeArrowheads="1"/>
          </p:cNvSpPr>
          <p:nvPr>
            <p:ph type="body" idx="1"/>
          </p:nvPr>
        </p:nvSpPr>
        <p:spPr>
          <a:xfrm>
            <a:off x="617662" y="2031344"/>
            <a:ext cx="5554049" cy="596116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lIns="91440" tIns="45720" rIns="91440" bIns="45720"/>
          <a:lstStyle/>
          <a:p>
            <a:pPr eaLnBrk="1" hangingPunct="1"/>
            <a:endParaRPr lang="nl-NL" sz="1600">
              <a:latin typeface="Arial" pitchFamily="34" charset="0"/>
              <a:ea typeface="MS PGothic" pitchFamily="34" charset="-128"/>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844550">
              <a:defRPr sz="2300">
                <a:solidFill>
                  <a:schemeClr val="accent1"/>
                </a:solidFill>
                <a:latin typeface="Arial" pitchFamily="34" charset="0"/>
              </a:defRPr>
            </a:lvl1pPr>
            <a:lvl2pPr marL="742950" indent="-285750" defTabSz="844550">
              <a:defRPr sz="2300">
                <a:solidFill>
                  <a:schemeClr val="accent1"/>
                </a:solidFill>
                <a:latin typeface="Arial" pitchFamily="34" charset="0"/>
              </a:defRPr>
            </a:lvl2pPr>
            <a:lvl3pPr marL="1143000" indent="-228600" defTabSz="844550">
              <a:defRPr sz="2300">
                <a:solidFill>
                  <a:schemeClr val="accent1"/>
                </a:solidFill>
                <a:latin typeface="Arial" pitchFamily="34" charset="0"/>
              </a:defRPr>
            </a:lvl3pPr>
            <a:lvl4pPr marL="1600200" indent="-228600" defTabSz="844550">
              <a:defRPr sz="2300">
                <a:solidFill>
                  <a:schemeClr val="accent1"/>
                </a:solidFill>
                <a:latin typeface="Arial" pitchFamily="34" charset="0"/>
              </a:defRPr>
            </a:lvl4pPr>
            <a:lvl5pPr marL="2057400" indent="-228600" defTabSz="844550">
              <a:defRPr sz="2300">
                <a:solidFill>
                  <a:schemeClr val="accent1"/>
                </a:solidFill>
                <a:latin typeface="Arial" pitchFamily="34" charset="0"/>
              </a:defRPr>
            </a:lvl5pPr>
            <a:lvl6pPr marL="2514600" indent="-228600" defTabSz="84455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defTabSz="84455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defTabSz="84455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defTabSz="844550" eaLnBrk="0" fontAlgn="base" hangingPunct="0">
              <a:lnSpc>
                <a:spcPct val="95000"/>
              </a:lnSpc>
              <a:spcBef>
                <a:spcPct val="0"/>
              </a:spcBef>
              <a:spcAft>
                <a:spcPct val="0"/>
              </a:spcAft>
              <a:defRPr sz="2300">
                <a:solidFill>
                  <a:schemeClr val="accent1"/>
                </a:solidFill>
                <a:latin typeface="Arial" pitchFamily="34" charset="0"/>
              </a:defRPr>
            </a:lvl9pPr>
          </a:lstStyle>
          <a:p>
            <a:pPr eaLnBrk="1" hangingPunct="1"/>
            <a:fld id="{73F3E261-D877-4C34-A39F-7686607584CE}" type="slidenum">
              <a:rPr lang="en-US" sz="1200" smtClean="0">
                <a:solidFill>
                  <a:schemeClr val="tx1"/>
                </a:solidFill>
                <a:ea typeface="MS PGothic" pitchFamily="34" charset="-128"/>
              </a:rPr>
              <a:pPr eaLnBrk="1" hangingPunct="1"/>
              <a:t>24</a:t>
            </a:fld>
            <a:endParaRPr lang="en-US" sz="1200">
              <a:solidFill>
                <a:schemeClr val="tx1"/>
              </a:solidFill>
              <a:ea typeface="MS PGothic" pitchFamily="34" charset="-128"/>
            </a:endParaRPr>
          </a:p>
        </p:txBody>
      </p:sp>
      <p:sp>
        <p:nvSpPr>
          <p:cNvPr id="69635" name="Rectangle 2"/>
          <p:cNvSpPr>
            <a:spLocks noGrp="1" noRot="1" noChangeAspect="1" noChangeArrowheads="1" noTextEdit="1"/>
          </p:cNvSpPr>
          <p:nvPr>
            <p:ph type="sldImg"/>
          </p:nvPr>
        </p:nvSpPr>
        <p:spPr>
          <a:xfrm>
            <a:off x="168275" y="682625"/>
            <a:ext cx="6465888" cy="3638550"/>
          </a:xfrm>
          <a:ln/>
        </p:spPr>
      </p:sp>
      <p:sp>
        <p:nvSpPr>
          <p:cNvPr id="69636" name="Rectangle 3"/>
          <p:cNvSpPr>
            <a:spLocks noGrp="1" noChangeArrowheads="1"/>
          </p:cNvSpPr>
          <p:nvPr>
            <p:ph type="body" idx="1"/>
          </p:nvPr>
        </p:nvSpPr>
        <p:spPr>
          <a:xfrm>
            <a:off x="616028" y="4548381"/>
            <a:ext cx="5555682" cy="3444131"/>
          </a:xfrm>
          <a:noFill/>
        </p:spPr>
        <p:txBody>
          <a:bodyPr/>
          <a:lstStyle/>
          <a:p>
            <a:pPr eaLnBrk="1" hangingPunct="1"/>
            <a:endParaRPr lang="nl-NL">
              <a:latin typeface="Arial" pitchFamily="34" charset="0"/>
              <a:ea typeface="MS PGothic" pitchFamily="34" charset="-128"/>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9"/>
          <p:cNvSpPr>
            <a:spLocks noGrp="1" noChangeArrowheads="1"/>
          </p:cNvSpPr>
          <p:nvPr>
            <p:ph type="dt" sz="quarter" idx="1"/>
          </p:nvPr>
        </p:nvSpPr>
        <p:spPr>
          <a:noFill/>
        </p:spPr>
        <p:txBody>
          <a:bodyPr/>
          <a:lstStyle>
            <a:lvl1pPr defTabSz="844550">
              <a:defRPr sz="2300">
                <a:solidFill>
                  <a:schemeClr val="accent1"/>
                </a:solidFill>
                <a:latin typeface="Arial" charset="0"/>
              </a:defRPr>
            </a:lvl1pPr>
            <a:lvl2pPr marL="742950" indent="-285750" defTabSz="844550">
              <a:defRPr sz="2300">
                <a:solidFill>
                  <a:schemeClr val="accent1"/>
                </a:solidFill>
                <a:latin typeface="Arial" charset="0"/>
              </a:defRPr>
            </a:lvl2pPr>
            <a:lvl3pPr marL="1143000" indent="-228600" defTabSz="844550">
              <a:defRPr sz="2300">
                <a:solidFill>
                  <a:schemeClr val="accent1"/>
                </a:solidFill>
                <a:latin typeface="Arial" charset="0"/>
              </a:defRPr>
            </a:lvl3pPr>
            <a:lvl4pPr marL="1600200" indent="-228600" defTabSz="844550">
              <a:defRPr sz="2300">
                <a:solidFill>
                  <a:schemeClr val="accent1"/>
                </a:solidFill>
                <a:latin typeface="Arial" charset="0"/>
              </a:defRPr>
            </a:lvl4pPr>
            <a:lvl5pPr marL="2057400" indent="-228600" defTabSz="844550">
              <a:defRPr sz="2300">
                <a:solidFill>
                  <a:schemeClr val="accent1"/>
                </a:solidFill>
                <a:latin typeface="Arial" charset="0"/>
              </a:defRPr>
            </a:lvl5pPr>
            <a:lvl6pPr marL="2514600" indent="-228600" defTabSz="844550" eaLnBrk="0" fontAlgn="base" hangingPunct="0">
              <a:lnSpc>
                <a:spcPct val="95000"/>
              </a:lnSpc>
              <a:spcBef>
                <a:spcPct val="0"/>
              </a:spcBef>
              <a:spcAft>
                <a:spcPct val="0"/>
              </a:spcAft>
              <a:defRPr sz="2300">
                <a:solidFill>
                  <a:schemeClr val="accent1"/>
                </a:solidFill>
                <a:latin typeface="Arial" charset="0"/>
              </a:defRPr>
            </a:lvl6pPr>
            <a:lvl7pPr marL="2971800" indent="-228600" defTabSz="844550" eaLnBrk="0" fontAlgn="base" hangingPunct="0">
              <a:lnSpc>
                <a:spcPct val="95000"/>
              </a:lnSpc>
              <a:spcBef>
                <a:spcPct val="0"/>
              </a:spcBef>
              <a:spcAft>
                <a:spcPct val="0"/>
              </a:spcAft>
              <a:defRPr sz="2300">
                <a:solidFill>
                  <a:schemeClr val="accent1"/>
                </a:solidFill>
                <a:latin typeface="Arial" charset="0"/>
              </a:defRPr>
            </a:lvl7pPr>
            <a:lvl8pPr marL="3429000" indent="-228600" defTabSz="844550" eaLnBrk="0" fontAlgn="base" hangingPunct="0">
              <a:lnSpc>
                <a:spcPct val="95000"/>
              </a:lnSpc>
              <a:spcBef>
                <a:spcPct val="0"/>
              </a:spcBef>
              <a:spcAft>
                <a:spcPct val="0"/>
              </a:spcAft>
              <a:defRPr sz="2300">
                <a:solidFill>
                  <a:schemeClr val="accent1"/>
                </a:solidFill>
                <a:latin typeface="Arial" charset="0"/>
              </a:defRPr>
            </a:lvl8pPr>
            <a:lvl9pPr marL="3886200" indent="-228600" defTabSz="844550" eaLnBrk="0" fontAlgn="base" hangingPunct="0">
              <a:lnSpc>
                <a:spcPct val="95000"/>
              </a:lnSpc>
              <a:spcBef>
                <a:spcPct val="0"/>
              </a:spcBef>
              <a:spcAft>
                <a:spcPct val="0"/>
              </a:spcAft>
              <a:defRPr sz="2300">
                <a:solidFill>
                  <a:schemeClr val="accent1"/>
                </a:solidFill>
                <a:latin typeface="Arial" charset="0"/>
              </a:defRPr>
            </a:lvl9pPr>
          </a:lstStyle>
          <a:p>
            <a:endParaRPr lang="en-US" sz="1000">
              <a:solidFill>
                <a:schemeClr val="tx1"/>
              </a:solidFill>
            </a:endParaRPr>
          </a:p>
          <a:p>
            <a:endParaRPr lang="en-US" sz="1000">
              <a:solidFill>
                <a:schemeClr val="tx1"/>
              </a:solidFill>
            </a:endParaRPr>
          </a:p>
        </p:txBody>
      </p:sp>
      <p:sp>
        <p:nvSpPr>
          <p:cNvPr id="103427" name="Rectangle 21"/>
          <p:cNvSpPr>
            <a:spLocks noGrp="1" noChangeArrowheads="1"/>
          </p:cNvSpPr>
          <p:nvPr>
            <p:ph type="sldNum" sz="quarter" idx="5"/>
          </p:nvPr>
        </p:nvSpPr>
        <p:spPr>
          <a:noFill/>
        </p:spPr>
        <p:txBody>
          <a:bodyPr/>
          <a:lstStyle>
            <a:lvl1pPr defTabSz="844550">
              <a:defRPr sz="2300">
                <a:solidFill>
                  <a:schemeClr val="accent1"/>
                </a:solidFill>
                <a:latin typeface="Arial" charset="0"/>
              </a:defRPr>
            </a:lvl1pPr>
            <a:lvl2pPr marL="742950" indent="-285750" defTabSz="844550">
              <a:defRPr sz="2300">
                <a:solidFill>
                  <a:schemeClr val="accent1"/>
                </a:solidFill>
                <a:latin typeface="Arial" charset="0"/>
              </a:defRPr>
            </a:lvl2pPr>
            <a:lvl3pPr marL="1143000" indent="-228600" defTabSz="844550">
              <a:defRPr sz="2300">
                <a:solidFill>
                  <a:schemeClr val="accent1"/>
                </a:solidFill>
                <a:latin typeface="Arial" charset="0"/>
              </a:defRPr>
            </a:lvl3pPr>
            <a:lvl4pPr marL="1600200" indent="-228600" defTabSz="844550">
              <a:defRPr sz="2300">
                <a:solidFill>
                  <a:schemeClr val="accent1"/>
                </a:solidFill>
                <a:latin typeface="Arial" charset="0"/>
              </a:defRPr>
            </a:lvl4pPr>
            <a:lvl5pPr marL="2057400" indent="-228600" defTabSz="844550">
              <a:defRPr sz="2300">
                <a:solidFill>
                  <a:schemeClr val="accent1"/>
                </a:solidFill>
                <a:latin typeface="Arial" charset="0"/>
              </a:defRPr>
            </a:lvl5pPr>
            <a:lvl6pPr marL="2514600" indent="-228600" defTabSz="844550" eaLnBrk="0" fontAlgn="base" hangingPunct="0">
              <a:lnSpc>
                <a:spcPct val="95000"/>
              </a:lnSpc>
              <a:spcBef>
                <a:spcPct val="0"/>
              </a:spcBef>
              <a:spcAft>
                <a:spcPct val="0"/>
              </a:spcAft>
              <a:defRPr sz="2300">
                <a:solidFill>
                  <a:schemeClr val="accent1"/>
                </a:solidFill>
                <a:latin typeface="Arial" charset="0"/>
              </a:defRPr>
            </a:lvl6pPr>
            <a:lvl7pPr marL="2971800" indent="-228600" defTabSz="844550" eaLnBrk="0" fontAlgn="base" hangingPunct="0">
              <a:lnSpc>
                <a:spcPct val="95000"/>
              </a:lnSpc>
              <a:spcBef>
                <a:spcPct val="0"/>
              </a:spcBef>
              <a:spcAft>
                <a:spcPct val="0"/>
              </a:spcAft>
              <a:defRPr sz="2300">
                <a:solidFill>
                  <a:schemeClr val="accent1"/>
                </a:solidFill>
                <a:latin typeface="Arial" charset="0"/>
              </a:defRPr>
            </a:lvl7pPr>
            <a:lvl8pPr marL="3429000" indent="-228600" defTabSz="844550" eaLnBrk="0" fontAlgn="base" hangingPunct="0">
              <a:lnSpc>
                <a:spcPct val="95000"/>
              </a:lnSpc>
              <a:spcBef>
                <a:spcPct val="0"/>
              </a:spcBef>
              <a:spcAft>
                <a:spcPct val="0"/>
              </a:spcAft>
              <a:defRPr sz="2300">
                <a:solidFill>
                  <a:schemeClr val="accent1"/>
                </a:solidFill>
                <a:latin typeface="Arial" charset="0"/>
              </a:defRPr>
            </a:lvl8pPr>
            <a:lvl9pPr marL="3886200" indent="-228600" defTabSz="844550" eaLnBrk="0" fontAlgn="base" hangingPunct="0">
              <a:lnSpc>
                <a:spcPct val="95000"/>
              </a:lnSpc>
              <a:spcBef>
                <a:spcPct val="0"/>
              </a:spcBef>
              <a:spcAft>
                <a:spcPct val="0"/>
              </a:spcAft>
              <a:defRPr sz="2300">
                <a:solidFill>
                  <a:schemeClr val="accent1"/>
                </a:solidFill>
                <a:latin typeface="Arial" charset="0"/>
              </a:defRPr>
            </a:lvl9pPr>
          </a:lstStyle>
          <a:p>
            <a:fld id="{7978DF34-0326-4689-A1BE-EAAE92FAA33E}" type="slidenum">
              <a:rPr lang="en-US" sz="1000" smtClean="0">
                <a:solidFill>
                  <a:schemeClr val="tx1"/>
                </a:solidFill>
              </a:rPr>
              <a:pPr/>
              <a:t>28</a:t>
            </a:fld>
            <a:endParaRPr lang="en-US" sz="1000">
              <a:solidFill>
                <a:schemeClr val="tx1"/>
              </a:solidFill>
            </a:endParaRPr>
          </a:p>
        </p:txBody>
      </p:sp>
      <p:sp>
        <p:nvSpPr>
          <p:cNvPr id="103428" name="Rectangle 19"/>
          <p:cNvSpPr txBox="1">
            <a:spLocks noGrp="1" noChangeArrowheads="1"/>
          </p:cNvSpPr>
          <p:nvPr/>
        </p:nvSpPr>
        <p:spPr bwMode="auto">
          <a:xfrm>
            <a:off x="52289" y="8066325"/>
            <a:ext cx="1081724" cy="27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045" tIns="42519" rIns="85045" bIns="42519" anchor="b"/>
          <a:lstStyle>
            <a:lvl1pPr defTabSz="849313">
              <a:defRPr sz="2300">
                <a:solidFill>
                  <a:schemeClr val="accent1"/>
                </a:solidFill>
                <a:latin typeface="Arial" charset="0"/>
              </a:defRPr>
            </a:lvl1pPr>
            <a:lvl2pPr marL="742950" indent="-285750" defTabSz="849313">
              <a:defRPr sz="2300">
                <a:solidFill>
                  <a:schemeClr val="accent1"/>
                </a:solidFill>
                <a:latin typeface="Arial" charset="0"/>
              </a:defRPr>
            </a:lvl2pPr>
            <a:lvl3pPr marL="1143000" indent="-228600" defTabSz="849313">
              <a:defRPr sz="2300">
                <a:solidFill>
                  <a:schemeClr val="accent1"/>
                </a:solidFill>
                <a:latin typeface="Arial" charset="0"/>
              </a:defRPr>
            </a:lvl3pPr>
            <a:lvl4pPr marL="1600200" indent="-228600" defTabSz="849313">
              <a:defRPr sz="2300">
                <a:solidFill>
                  <a:schemeClr val="accent1"/>
                </a:solidFill>
                <a:latin typeface="Arial" charset="0"/>
              </a:defRPr>
            </a:lvl4pPr>
            <a:lvl5pPr marL="2057400" indent="-228600" defTabSz="849313">
              <a:defRPr sz="2300">
                <a:solidFill>
                  <a:schemeClr val="accent1"/>
                </a:solidFill>
                <a:latin typeface="Arial" charset="0"/>
              </a:defRPr>
            </a:lvl5pPr>
            <a:lvl6pPr marL="2514600" indent="-228600" defTabSz="849313" eaLnBrk="0" fontAlgn="base" hangingPunct="0">
              <a:lnSpc>
                <a:spcPct val="95000"/>
              </a:lnSpc>
              <a:spcBef>
                <a:spcPct val="0"/>
              </a:spcBef>
              <a:spcAft>
                <a:spcPct val="0"/>
              </a:spcAft>
              <a:defRPr sz="2300">
                <a:solidFill>
                  <a:schemeClr val="accent1"/>
                </a:solidFill>
                <a:latin typeface="Arial" charset="0"/>
              </a:defRPr>
            </a:lvl6pPr>
            <a:lvl7pPr marL="2971800" indent="-228600" defTabSz="849313" eaLnBrk="0" fontAlgn="base" hangingPunct="0">
              <a:lnSpc>
                <a:spcPct val="95000"/>
              </a:lnSpc>
              <a:spcBef>
                <a:spcPct val="0"/>
              </a:spcBef>
              <a:spcAft>
                <a:spcPct val="0"/>
              </a:spcAft>
              <a:defRPr sz="2300">
                <a:solidFill>
                  <a:schemeClr val="accent1"/>
                </a:solidFill>
                <a:latin typeface="Arial" charset="0"/>
              </a:defRPr>
            </a:lvl7pPr>
            <a:lvl8pPr marL="3429000" indent="-228600" defTabSz="849313" eaLnBrk="0" fontAlgn="base" hangingPunct="0">
              <a:lnSpc>
                <a:spcPct val="95000"/>
              </a:lnSpc>
              <a:spcBef>
                <a:spcPct val="0"/>
              </a:spcBef>
              <a:spcAft>
                <a:spcPct val="0"/>
              </a:spcAft>
              <a:defRPr sz="2300">
                <a:solidFill>
                  <a:schemeClr val="accent1"/>
                </a:solidFill>
                <a:latin typeface="Arial" charset="0"/>
              </a:defRPr>
            </a:lvl8pPr>
            <a:lvl9pPr marL="3886200" indent="-228600" defTabSz="849313" eaLnBrk="0" fontAlgn="base" hangingPunct="0">
              <a:lnSpc>
                <a:spcPct val="95000"/>
              </a:lnSpc>
              <a:spcBef>
                <a:spcPct val="0"/>
              </a:spcBef>
              <a:spcAft>
                <a:spcPct val="0"/>
              </a:spcAft>
              <a:defRPr sz="2300">
                <a:solidFill>
                  <a:schemeClr val="accent1"/>
                </a:solidFill>
                <a:latin typeface="Arial" charset="0"/>
              </a:defRPr>
            </a:lvl9pPr>
          </a:lstStyle>
          <a:p>
            <a:pPr algn="r"/>
            <a:endParaRPr lang="en-US" sz="1000">
              <a:solidFill>
                <a:schemeClr val="tx1"/>
              </a:solidFill>
              <a:ea typeface="MS PGothic" pitchFamily="34" charset="-128"/>
            </a:endParaRPr>
          </a:p>
          <a:p>
            <a:pPr algn="r"/>
            <a:endParaRPr lang="en-US" sz="1000">
              <a:solidFill>
                <a:schemeClr val="tx1"/>
              </a:solidFill>
              <a:ea typeface="MS PGothic" pitchFamily="34" charset="-128"/>
            </a:endParaRPr>
          </a:p>
        </p:txBody>
      </p:sp>
      <p:sp>
        <p:nvSpPr>
          <p:cNvPr id="103429" name="Rectangle 21"/>
          <p:cNvSpPr txBox="1">
            <a:spLocks noGrp="1" noChangeArrowheads="1"/>
          </p:cNvSpPr>
          <p:nvPr/>
        </p:nvSpPr>
        <p:spPr bwMode="auto">
          <a:xfrm>
            <a:off x="6171710" y="8047134"/>
            <a:ext cx="620929" cy="29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045" tIns="42519" rIns="85045" bIns="42519" anchor="b"/>
          <a:lstStyle>
            <a:lvl1pPr defTabSz="849313">
              <a:defRPr sz="2300">
                <a:solidFill>
                  <a:schemeClr val="accent1"/>
                </a:solidFill>
                <a:latin typeface="Arial" charset="0"/>
              </a:defRPr>
            </a:lvl1pPr>
            <a:lvl2pPr marL="742950" indent="-285750" defTabSz="849313">
              <a:defRPr sz="2300">
                <a:solidFill>
                  <a:schemeClr val="accent1"/>
                </a:solidFill>
                <a:latin typeface="Arial" charset="0"/>
              </a:defRPr>
            </a:lvl2pPr>
            <a:lvl3pPr marL="1143000" indent="-228600" defTabSz="849313">
              <a:defRPr sz="2300">
                <a:solidFill>
                  <a:schemeClr val="accent1"/>
                </a:solidFill>
                <a:latin typeface="Arial" charset="0"/>
              </a:defRPr>
            </a:lvl3pPr>
            <a:lvl4pPr marL="1600200" indent="-228600" defTabSz="849313">
              <a:defRPr sz="2300">
                <a:solidFill>
                  <a:schemeClr val="accent1"/>
                </a:solidFill>
                <a:latin typeface="Arial" charset="0"/>
              </a:defRPr>
            </a:lvl4pPr>
            <a:lvl5pPr marL="2057400" indent="-228600" defTabSz="849313">
              <a:defRPr sz="2300">
                <a:solidFill>
                  <a:schemeClr val="accent1"/>
                </a:solidFill>
                <a:latin typeface="Arial" charset="0"/>
              </a:defRPr>
            </a:lvl5pPr>
            <a:lvl6pPr marL="2514600" indent="-228600" defTabSz="849313" eaLnBrk="0" fontAlgn="base" hangingPunct="0">
              <a:lnSpc>
                <a:spcPct val="95000"/>
              </a:lnSpc>
              <a:spcBef>
                <a:spcPct val="0"/>
              </a:spcBef>
              <a:spcAft>
                <a:spcPct val="0"/>
              </a:spcAft>
              <a:defRPr sz="2300">
                <a:solidFill>
                  <a:schemeClr val="accent1"/>
                </a:solidFill>
                <a:latin typeface="Arial" charset="0"/>
              </a:defRPr>
            </a:lvl6pPr>
            <a:lvl7pPr marL="2971800" indent="-228600" defTabSz="849313" eaLnBrk="0" fontAlgn="base" hangingPunct="0">
              <a:lnSpc>
                <a:spcPct val="95000"/>
              </a:lnSpc>
              <a:spcBef>
                <a:spcPct val="0"/>
              </a:spcBef>
              <a:spcAft>
                <a:spcPct val="0"/>
              </a:spcAft>
              <a:defRPr sz="2300">
                <a:solidFill>
                  <a:schemeClr val="accent1"/>
                </a:solidFill>
                <a:latin typeface="Arial" charset="0"/>
              </a:defRPr>
            </a:lvl7pPr>
            <a:lvl8pPr marL="3429000" indent="-228600" defTabSz="849313" eaLnBrk="0" fontAlgn="base" hangingPunct="0">
              <a:lnSpc>
                <a:spcPct val="95000"/>
              </a:lnSpc>
              <a:spcBef>
                <a:spcPct val="0"/>
              </a:spcBef>
              <a:spcAft>
                <a:spcPct val="0"/>
              </a:spcAft>
              <a:defRPr sz="2300">
                <a:solidFill>
                  <a:schemeClr val="accent1"/>
                </a:solidFill>
                <a:latin typeface="Arial" charset="0"/>
              </a:defRPr>
            </a:lvl8pPr>
            <a:lvl9pPr marL="3886200" indent="-228600" defTabSz="849313" eaLnBrk="0" fontAlgn="base" hangingPunct="0">
              <a:lnSpc>
                <a:spcPct val="95000"/>
              </a:lnSpc>
              <a:spcBef>
                <a:spcPct val="0"/>
              </a:spcBef>
              <a:spcAft>
                <a:spcPct val="0"/>
              </a:spcAft>
              <a:defRPr sz="2300">
                <a:solidFill>
                  <a:schemeClr val="accent1"/>
                </a:solidFill>
                <a:latin typeface="Arial" charset="0"/>
              </a:defRPr>
            </a:lvl9pPr>
          </a:lstStyle>
          <a:p>
            <a:pPr algn="r"/>
            <a:fld id="{7656F17A-35F9-4A8E-8ECB-F1B3492155B7}" type="slidenum">
              <a:rPr lang="en-US" sz="1000">
                <a:solidFill>
                  <a:schemeClr val="tx1"/>
                </a:solidFill>
                <a:ea typeface="MS PGothic" pitchFamily="34" charset="-128"/>
              </a:rPr>
              <a:pPr algn="r"/>
              <a:t>28</a:t>
            </a:fld>
            <a:endParaRPr lang="en-US" sz="1000">
              <a:solidFill>
                <a:schemeClr val="tx1"/>
              </a:solidFill>
              <a:ea typeface="MS PGothic" pitchFamily="34" charset="-128"/>
            </a:endParaRPr>
          </a:p>
        </p:txBody>
      </p:sp>
      <p:sp>
        <p:nvSpPr>
          <p:cNvPr id="103430" name="AutoShape 2"/>
          <p:cNvSpPr>
            <a:spLocks noGrp="1" noRot="1" noChangeAspect="1" noChangeArrowheads="1" noTextEdit="1"/>
          </p:cNvSpPr>
          <p:nvPr>
            <p:ph type="sldImg"/>
          </p:nvPr>
        </p:nvSpPr>
        <p:spPr>
          <a:xfrm>
            <a:off x="169863" y="681038"/>
            <a:ext cx="6469062" cy="3640137"/>
          </a:xfrm>
          <a:ln/>
        </p:spPr>
      </p:sp>
      <p:sp>
        <p:nvSpPr>
          <p:cNvPr id="103431" name="Rectangle 3"/>
          <p:cNvSpPr>
            <a:spLocks noGrp="1" noChangeArrowheads="1"/>
          </p:cNvSpPr>
          <p:nvPr>
            <p:ph type="body" idx="1"/>
          </p:nvPr>
        </p:nvSpPr>
        <p:spPr>
          <a:xfrm>
            <a:off x="617662" y="4548381"/>
            <a:ext cx="5554049" cy="3444131"/>
          </a:xfrm>
          <a:noFill/>
        </p:spPr>
        <p:txBody>
          <a:bodyPr lIns="85045" tIns="42519" rIns="85045" bIns="42519"/>
          <a:lstStyle/>
          <a:p>
            <a:pPr eaLnBrk="1" hangingPunct="1"/>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Note:</a:t>
            </a:r>
            <a:r>
              <a:rPr lang="en-US" baseline="0" dirty="0"/>
              <a:t> 2012 data will be available early March</a:t>
            </a:r>
            <a:endParaRPr lang="en-US" dirty="0"/>
          </a:p>
        </p:txBody>
      </p:sp>
      <p:sp>
        <p:nvSpPr>
          <p:cNvPr id="4" name="Slide Number Placeholder 3"/>
          <p:cNvSpPr>
            <a:spLocks noGrp="1"/>
          </p:cNvSpPr>
          <p:nvPr>
            <p:ph type="sldNum" sz="quarter" idx="10"/>
          </p:nvPr>
        </p:nvSpPr>
        <p:spPr/>
        <p:txBody>
          <a:bodyPr/>
          <a:lstStyle/>
          <a:p>
            <a:pPr>
              <a:defRPr/>
            </a:pPr>
            <a:fld id="{539A01DA-6B2F-4D5A-A9CF-B671AC6CAFB0}" type="slidenum">
              <a:rPr lang="en-US" smtClean="0"/>
              <a:pPr>
                <a:defRPr/>
              </a:pPr>
              <a:t>4</a:t>
            </a:fld>
            <a:endParaRPr lang="en-US"/>
          </a:p>
        </p:txBody>
      </p:sp>
    </p:spTree>
    <p:extLst>
      <p:ext uri="{BB962C8B-B14F-4D97-AF65-F5344CB8AC3E}">
        <p14:creationId xmlns:p14="http://schemas.microsoft.com/office/powerpoint/2010/main" val="1240779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4149"/>
            <a:r>
              <a:rPr lang="en-US"/>
              <a:t>But before we go into details, let’s take a step back, and look at the big overarching trend that has driven the semiconductor industry for the past decades.</a:t>
            </a:r>
          </a:p>
          <a:p>
            <a:pPr defTabSz="464149">
              <a:spcBef>
                <a:spcPct val="0"/>
              </a:spcBef>
            </a:pPr>
            <a:endParaRPr lang="en-US"/>
          </a:p>
          <a:p>
            <a:pPr defTabSz="464149">
              <a:spcBef>
                <a:spcPct val="0"/>
              </a:spcBef>
            </a:pPr>
            <a:r>
              <a:rPr lang="en-US"/>
              <a:t>In 1965, Gordon Moore, who later went on to be one of the co-founders of Intel, observed that the number of chips that could be inexpensively placed on a chip doubled every year as manufacturing technology advanced. He believed that trend would continue.</a:t>
            </a:r>
          </a:p>
          <a:p>
            <a:pPr defTabSz="464149">
              <a:spcBef>
                <a:spcPct val="0"/>
              </a:spcBef>
            </a:pPr>
            <a:endParaRPr lang="en-US"/>
          </a:p>
          <a:p>
            <a:pPr defTabSz="464149">
              <a:spcBef>
                <a:spcPct val="0"/>
              </a:spcBef>
            </a:pPr>
            <a:r>
              <a:rPr lang="en-US"/>
              <a:t>He later adjusted the period to two years, but the trend has held steady since.</a:t>
            </a:r>
          </a:p>
          <a:p>
            <a:pPr defTabSz="464149">
              <a:spcBef>
                <a:spcPct val="0"/>
              </a:spcBef>
            </a:pPr>
            <a:endParaRPr lang="en-US"/>
          </a:p>
          <a:p>
            <a:pPr defTabSz="464149">
              <a:spcBef>
                <a:spcPct val="0"/>
              </a:spcBef>
            </a:pPr>
            <a:r>
              <a:rPr lang="en-US"/>
              <a:t>Intel’s 4004 processor, launched in 1971, had 2,300 transistors. Today’s chips have more than a billion.</a:t>
            </a:r>
          </a:p>
          <a:p>
            <a:pPr defTabSz="464149">
              <a:spcBef>
                <a:spcPct val="0"/>
              </a:spcBef>
            </a:pPr>
            <a:endParaRPr lang="en-US"/>
          </a:p>
          <a:p>
            <a:pPr defTabSz="464149">
              <a:spcBef>
                <a:spcPct val="0"/>
              </a:spcBef>
            </a:pPr>
            <a:r>
              <a:rPr lang="en-US"/>
              <a:t>But chips have not gotten (much) larger. The transistors have gotten smaller.</a:t>
            </a:r>
          </a:p>
        </p:txBody>
      </p:sp>
      <p:sp>
        <p:nvSpPr>
          <p:cNvPr id="59396" name="Footer Placeholder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fontAlgn="base">
              <a:spcBef>
                <a:spcPct val="0"/>
              </a:spcBef>
              <a:spcAft>
                <a:spcPct val="0"/>
              </a:spcAft>
              <a:defRPr>
                <a:solidFill>
                  <a:schemeClr val="tx1"/>
                </a:solidFill>
                <a:latin typeface="Arial" charset="0"/>
              </a:defRPr>
            </a:lvl6pPr>
            <a:lvl7pPr marL="3016971" indent="-232075" fontAlgn="base">
              <a:spcBef>
                <a:spcPct val="0"/>
              </a:spcBef>
              <a:spcAft>
                <a:spcPct val="0"/>
              </a:spcAft>
              <a:defRPr>
                <a:solidFill>
                  <a:schemeClr val="tx1"/>
                </a:solidFill>
                <a:latin typeface="Arial" charset="0"/>
              </a:defRPr>
            </a:lvl7pPr>
            <a:lvl8pPr marL="3481121" indent="-232075" fontAlgn="base">
              <a:spcBef>
                <a:spcPct val="0"/>
              </a:spcBef>
              <a:spcAft>
                <a:spcPct val="0"/>
              </a:spcAft>
              <a:defRPr>
                <a:solidFill>
                  <a:schemeClr val="tx1"/>
                </a:solidFill>
                <a:latin typeface="Arial" charset="0"/>
              </a:defRPr>
            </a:lvl8pPr>
            <a:lvl9pPr marL="3945270" indent="-232075" fontAlgn="base">
              <a:spcBef>
                <a:spcPct val="0"/>
              </a:spcBef>
              <a:spcAft>
                <a:spcPct val="0"/>
              </a:spcAft>
              <a:defRPr>
                <a:solidFill>
                  <a:schemeClr val="tx1"/>
                </a:solidFill>
                <a:latin typeface="Arial" charset="0"/>
              </a:defRPr>
            </a:lvl9pPr>
          </a:lstStyle>
          <a:p>
            <a:pPr fontAlgn="base">
              <a:spcBef>
                <a:spcPct val="0"/>
              </a:spcBef>
              <a:spcAft>
                <a:spcPct val="0"/>
              </a:spcAft>
              <a:defRPr/>
            </a:pPr>
            <a:endParaRPr lang="en-US">
              <a:latin typeface="Calibri" pitchFamily="34" charset="0"/>
            </a:endParaRPr>
          </a:p>
        </p:txBody>
      </p:sp>
      <p:sp>
        <p:nvSpPr>
          <p:cNvPr id="59397" name="Slide Number Placeholder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fontAlgn="base">
              <a:spcBef>
                <a:spcPct val="0"/>
              </a:spcBef>
              <a:spcAft>
                <a:spcPct val="0"/>
              </a:spcAft>
              <a:defRPr>
                <a:solidFill>
                  <a:schemeClr val="tx1"/>
                </a:solidFill>
                <a:latin typeface="Arial" charset="0"/>
              </a:defRPr>
            </a:lvl6pPr>
            <a:lvl7pPr marL="3016971" indent="-232075" fontAlgn="base">
              <a:spcBef>
                <a:spcPct val="0"/>
              </a:spcBef>
              <a:spcAft>
                <a:spcPct val="0"/>
              </a:spcAft>
              <a:defRPr>
                <a:solidFill>
                  <a:schemeClr val="tx1"/>
                </a:solidFill>
                <a:latin typeface="Arial" charset="0"/>
              </a:defRPr>
            </a:lvl7pPr>
            <a:lvl8pPr marL="3481121" indent="-232075" fontAlgn="base">
              <a:spcBef>
                <a:spcPct val="0"/>
              </a:spcBef>
              <a:spcAft>
                <a:spcPct val="0"/>
              </a:spcAft>
              <a:defRPr>
                <a:solidFill>
                  <a:schemeClr val="tx1"/>
                </a:solidFill>
                <a:latin typeface="Arial" charset="0"/>
              </a:defRPr>
            </a:lvl8pPr>
            <a:lvl9pPr marL="3945270" indent="-232075" fontAlgn="base">
              <a:spcBef>
                <a:spcPct val="0"/>
              </a:spcBef>
              <a:spcAft>
                <a:spcPct val="0"/>
              </a:spcAft>
              <a:defRPr>
                <a:solidFill>
                  <a:schemeClr val="tx1"/>
                </a:solidFill>
                <a:latin typeface="Arial" charset="0"/>
              </a:defRPr>
            </a:lvl9pPr>
          </a:lstStyle>
          <a:p>
            <a:pPr fontAlgn="base">
              <a:spcBef>
                <a:spcPct val="0"/>
              </a:spcBef>
              <a:spcAft>
                <a:spcPct val="0"/>
              </a:spcAft>
              <a:defRPr/>
            </a:pPr>
            <a:fld id="{F1A93D08-D56F-4D15-8E36-156B11F72436}" type="slidenum">
              <a:rPr lang="en-US" smtClean="0">
                <a:latin typeface="Calibri" pitchFamily="34" charset="0"/>
              </a:rPr>
              <a:pPr fontAlgn="base">
                <a:spcBef>
                  <a:spcPct val="0"/>
                </a:spcBef>
                <a:spcAft>
                  <a:spcPct val="0"/>
                </a:spcAft>
                <a:defRPr/>
              </a:pPr>
              <a:t>5</a:t>
            </a:fld>
            <a:endParaRPr lang="en-US">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4149"/>
            <a:r>
              <a:rPr lang="en-US"/>
              <a:t>Chips have not gotten (much) larger. The transistors have gotten smaller. Much smaller.</a:t>
            </a:r>
          </a:p>
          <a:p>
            <a:pPr defTabSz="464149"/>
            <a:endParaRPr lang="en-US"/>
          </a:p>
          <a:p>
            <a:pPr defTabSz="464149"/>
            <a:r>
              <a:rPr lang="en-US"/>
              <a:t>The first integrated circuit on silicon, the forefather of current chips, was made on a wafer the size of a fingernail.</a:t>
            </a:r>
          </a:p>
          <a:p>
            <a:pPr defTabSz="464149"/>
            <a:endParaRPr lang="en-US"/>
          </a:p>
          <a:p>
            <a:pPr defTabSz="464149"/>
            <a:r>
              <a:rPr lang="en-US"/>
              <a:t>With today’s manufacturing technology, we can fit more than a billion transistors onto the same area.</a:t>
            </a:r>
          </a:p>
          <a:p>
            <a:pPr defTabSz="464149"/>
            <a:endParaRPr lang="en-US"/>
          </a:p>
          <a:p>
            <a:pPr defTabSz="464149"/>
            <a:endParaRPr lang="en-US"/>
          </a:p>
          <a:p>
            <a:pPr defTabSz="464149"/>
            <a:endParaRPr lang="en-US"/>
          </a:p>
          <a:p>
            <a:pPr defTabSz="464149"/>
            <a:endParaRPr lang="en-US"/>
          </a:p>
          <a:p>
            <a:pPr defTabSz="464149">
              <a:spcBef>
                <a:spcPct val="0"/>
              </a:spcBef>
            </a:pPr>
            <a:endParaRPr lang="en-US"/>
          </a:p>
        </p:txBody>
      </p:sp>
      <p:sp>
        <p:nvSpPr>
          <p:cNvPr id="60420" name="Footer Placeholder 3"/>
          <p:cNvSpPr>
            <a:spLocks noGrp="1"/>
          </p:cNvSpPr>
          <p:nvPr>
            <p:ph type="ftr"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fontAlgn="base">
              <a:spcBef>
                <a:spcPct val="0"/>
              </a:spcBef>
              <a:spcAft>
                <a:spcPct val="0"/>
              </a:spcAft>
              <a:defRPr>
                <a:solidFill>
                  <a:schemeClr val="tx1"/>
                </a:solidFill>
                <a:latin typeface="Arial" charset="0"/>
              </a:defRPr>
            </a:lvl6pPr>
            <a:lvl7pPr marL="3016971" indent="-232075" fontAlgn="base">
              <a:spcBef>
                <a:spcPct val="0"/>
              </a:spcBef>
              <a:spcAft>
                <a:spcPct val="0"/>
              </a:spcAft>
              <a:defRPr>
                <a:solidFill>
                  <a:schemeClr val="tx1"/>
                </a:solidFill>
                <a:latin typeface="Arial" charset="0"/>
              </a:defRPr>
            </a:lvl7pPr>
            <a:lvl8pPr marL="3481121" indent="-232075" fontAlgn="base">
              <a:spcBef>
                <a:spcPct val="0"/>
              </a:spcBef>
              <a:spcAft>
                <a:spcPct val="0"/>
              </a:spcAft>
              <a:defRPr>
                <a:solidFill>
                  <a:schemeClr val="tx1"/>
                </a:solidFill>
                <a:latin typeface="Arial" charset="0"/>
              </a:defRPr>
            </a:lvl8pPr>
            <a:lvl9pPr marL="3945270" indent="-232075" fontAlgn="base">
              <a:spcBef>
                <a:spcPct val="0"/>
              </a:spcBef>
              <a:spcAft>
                <a:spcPct val="0"/>
              </a:spcAft>
              <a:defRPr>
                <a:solidFill>
                  <a:schemeClr val="tx1"/>
                </a:solidFill>
                <a:latin typeface="Arial" charset="0"/>
              </a:defRPr>
            </a:lvl9pPr>
          </a:lstStyle>
          <a:p>
            <a:pPr fontAlgn="base">
              <a:spcBef>
                <a:spcPct val="0"/>
              </a:spcBef>
              <a:spcAft>
                <a:spcPct val="0"/>
              </a:spcAft>
              <a:defRPr/>
            </a:pPr>
            <a:endParaRPr lang="en-US">
              <a:latin typeface="Calibri" pitchFamily="34" charset="0"/>
            </a:endParaRPr>
          </a:p>
        </p:txBody>
      </p:sp>
      <p:sp>
        <p:nvSpPr>
          <p:cNvPr id="60421" name="Slide Number Placeholder 4"/>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4243" indent="-290093">
              <a:defRPr>
                <a:solidFill>
                  <a:schemeClr val="tx1"/>
                </a:solidFill>
                <a:latin typeface="Arial" charset="0"/>
              </a:defRPr>
            </a:lvl2pPr>
            <a:lvl3pPr marL="1160374" indent="-232075">
              <a:defRPr>
                <a:solidFill>
                  <a:schemeClr val="tx1"/>
                </a:solidFill>
                <a:latin typeface="Arial" charset="0"/>
              </a:defRPr>
            </a:lvl3pPr>
            <a:lvl4pPr marL="1624523" indent="-232075">
              <a:defRPr>
                <a:solidFill>
                  <a:schemeClr val="tx1"/>
                </a:solidFill>
                <a:latin typeface="Arial" charset="0"/>
              </a:defRPr>
            </a:lvl4pPr>
            <a:lvl5pPr marL="2088672" indent="-232075">
              <a:defRPr>
                <a:solidFill>
                  <a:schemeClr val="tx1"/>
                </a:solidFill>
                <a:latin typeface="Arial" charset="0"/>
              </a:defRPr>
            </a:lvl5pPr>
            <a:lvl6pPr marL="2552822" indent="-232075" fontAlgn="base">
              <a:spcBef>
                <a:spcPct val="0"/>
              </a:spcBef>
              <a:spcAft>
                <a:spcPct val="0"/>
              </a:spcAft>
              <a:defRPr>
                <a:solidFill>
                  <a:schemeClr val="tx1"/>
                </a:solidFill>
                <a:latin typeface="Arial" charset="0"/>
              </a:defRPr>
            </a:lvl6pPr>
            <a:lvl7pPr marL="3016971" indent="-232075" fontAlgn="base">
              <a:spcBef>
                <a:spcPct val="0"/>
              </a:spcBef>
              <a:spcAft>
                <a:spcPct val="0"/>
              </a:spcAft>
              <a:defRPr>
                <a:solidFill>
                  <a:schemeClr val="tx1"/>
                </a:solidFill>
                <a:latin typeface="Arial" charset="0"/>
              </a:defRPr>
            </a:lvl7pPr>
            <a:lvl8pPr marL="3481121" indent="-232075" fontAlgn="base">
              <a:spcBef>
                <a:spcPct val="0"/>
              </a:spcBef>
              <a:spcAft>
                <a:spcPct val="0"/>
              </a:spcAft>
              <a:defRPr>
                <a:solidFill>
                  <a:schemeClr val="tx1"/>
                </a:solidFill>
                <a:latin typeface="Arial" charset="0"/>
              </a:defRPr>
            </a:lvl8pPr>
            <a:lvl9pPr marL="3945270" indent="-232075" fontAlgn="base">
              <a:spcBef>
                <a:spcPct val="0"/>
              </a:spcBef>
              <a:spcAft>
                <a:spcPct val="0"/>
              </a:spcAft>
              <a:defRPr>
                <a:solidFill>
                  <a:schemeClr val="tx1"/>
                </a:solidFill>
                <a:latin typeface="Arial" charset="0"/>
              </a:defRPr>
            </a:lvl9pPr>
          </a:lstStyle>
          <a:p>
            <a:pPr fontAlgn="base">
              <a:spcBef>
                <a:spcPct val="0"/>
              </a:spcBef>
              <a:spcAft>
                <a:spcPct val="0"/>
              </a:spcAft>
              <a:defRPr/>
            </a:pPr>
            <a:fld id="{7A7CF95E-5374-4AEA-A61F-0817FD041F31}" type="slidenum">
              <a:rPr lang="en-US" smtClean="0">
                <a:latin typeface="Calibri" pitchFamily="34" charset="0"/>
              </a:rPr>
              <a:pPr fontAlgn="base">
                <a:spcBef>
                  <a:spcPct val="0"/>
                </a:spcBef>
                <a:spcAft>
                  <a:spcPct val="0"/>
                </a:spcAft>
                <a:defRPr/>
              </a:pPr>
              <a:t>6</a:t>
            </a:fld>
            <a:endParaRPr 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9"/>
          <p:cNvSpPr>
            <a:spLocks noGrp="1" noChangeArrowheads="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857387">
              <a:defRPr>
                <a:solidFill>
                  <a:schemeClr val="tx1"/>
                </a:solidFill>
                <a:latin typeface="Arial" charset="0"/>
              </a:defRPr>
            </a:lvl1pPr>
            <a:lvl2pPr marL="754243" indent="-290093" defTabSz="857387">
              <a:defRPr>
                <a:solidFill>
                  <a:schemeClr val="tx1"/>
                </a:solidFill>
                <a:latin typeface="Arial" charset="0"/>
              </a:defRPr>
            </a:lvl2pPr>
            <a:lvl3pPr marL="1160374" indent="-232075" defTabSz="857387">
              <a:defRPr>
                <a:solidFill>
                  <a:schemeClr val="tx1"/>
                </a:solidFill>
                <a:latin typeface="Arial" charset="0"/>
              </a:defRPr>
            </a:lvl3pPr>
            <a:lvl4pPr marL="1624523" indent="-232075" defTabSz="857387">
              <a:defRPr>
                <a:solidFill>
                  <a:schemeClr val="tx1"/>
                </a:solidFill>
                <a:latin typeface="Arial" charset="0"/>
              </a:defRPr>
            </a:lvl4pPr>
            <a:lvl5pPr marL="2088672" indent="-232075" defTabSz="857387">
              <a:defRPr>
                <a:solidFill>
                  <a:schemeClr val="tx1"/>
                </a:solidFill>
                <a:latin typeface="Arial" charset="0"/>
              </a:defRPr>
            </a:lvl5pPr>
            <a:lvl6pPr marL="2552822" indent="-232075" defTabSz="857387" fontAlgn="base">
              <a:spcBef>
                <a:spcPct val="0"/>
              </a:spcBef>
              <a:spcAft>
                <a:spcPct val="0"/>
              </a:spcAft>
              <a:defRPr>
                <a:solidFill>
                  <a:schemeClr val="tx1"/>
                </a:solidFill>
                <a:latin typeface="Arial" charset="0"/>
              </a:defRPr>
            </a:lvl6pPr>
            <a:lvl7pPr marL="3016971" indent="-232075" defTabSz="857387" fontAlgn="base">
              <a:spcBef>
                <a:spcPct val="0"/>
              </a:spcBef>
              <a:spcAft>
                <a:spcPct val="0"/>
              </a:spcAft>
              <a:defRPr>
                <a:solidFill>
                  <a:schemeClr val="tx1"/>
                </a:solidFill>
                <a:latin typeface="Arial" charset="0"/>
              </a:defRPr>
            </a:lvl7pPr>
            <a:lvl8pPr marL="3481121" indent="-232075" defTabSz="857387" fontAlgn="base">
              <a:spcBef>
                <a:spcPct val="0"/>
              </a:spcBef>
              <a:spcAft>
                <a:spcPct val="0"/>
              </a:spcAft>
              <a:defRPr>
                <a:solidFill>
                  <a:schemeClr val="tx1"/>
                </a:solidFill>
                <a:latin typeface="Arial" charset="0"/>
              </a:defRPr>
            </a:lvl8pPr>
            <a:lvl9pPr marL="3945270" indent="-232075" defTabSz="857387" fontAlgn="base">
              <a:spcBef>
                <a:spcPct val="0"/>
              </a:spcBef>
              <a:spcAft>
                <a:spcPct val="0"/>
              </a:spcAft>
              <a:defRPr>
                <a:solidFill>
                  <a:schemeClr val="tx1"/>
                </a:solidFill>
                <a:latin typeface="Arial" charset="0"/>
              </a:defRPr>
            </a:lvl9pPr>
          </a:lstStyle>
          <a:p>
            <a:pPr fontAlgn="base">
              <a:spcBef>
                <a:spcPct val="0"/>
              </a:spcBef>
              <a:spcAft>
                <a:spcPct val="0"/>
              </a:spcAft>
              <a:defRPr/>
            </a:pPr>
            <a:endParaRPr lang="en-US" sz="1000"/>
          </a:p>
          <a:p>
            <a:pPr fontAlgn="base">
              <a:spcBef>
                <a:spcPct val="0"/>
              </a:spcBef>
              <a:spcAft>
                <a:spcPct val="0"/>
              </a:spcAft>
              <a:defRPr/>
            </a:pPr>
            <a:endParaRPr lang="en-US" sz="1000"/>
          </a:p>
        </p:txBody>
      </p:sp>
      <p:sp>
        <p:nvSpPr>
          <p:cNvPr id="61443" name="Rectangle 21"/>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57387">
              <a:defRPr>
                <a:solidFill>
                  <a:schemeClr val="tx1"/>
                </a:solidFill>
                <a:latin typeface="Arial" charset="0"/>
              </a:defRPr>
            </a:lvl1pPr>
            <a:lvl2pPr marL="754243" indent="-290093" defTabSz="857387">
              <a:defRPr>
                <a:solidFill>
                  <a:schemeClr val="tx1"/>
                </a:solidFill>
                <a:latin typeface="Arial" charset="0"/>
              </a:defRPr>
            </a:lvl2pPr>
            <a:lvl3pPr marL="1160374" indent="-232075" defTabSz="857387">
              <a:defRPr>
                <a:solidFill>
                  <a:schemeClr val="tx1"/>
                </a:solidFill>
                <a:latin typeface="Arial" charset="0"/>
              </a:defRPr>
            </a:lvl3pPr>
            <a:lvl4pPr marL="1624523" indent="-232075" defTabSz="857387">
              <a:defRPr>
                <a:solidFill>
                  <a:schemeClr val="tx1"/>
                </a:solidFill>
                <a:latin typeface="Arial" charset="0"/>
              </a:defRPr>
            </a:lvl4pPr>
            <a:lvl5pPr marL="2088672" indent="-232075" defTabSz="857387">
              <a:defRPr>
                <a:solidFill>
                  <a:schemeClr val="tx1"/>
                </a:solidFill>
                <a:latin typeface="Arial" charset="0"/>
              </a:defRPr>
            </a:lvl5pPr>
            <a:lvl6pPr marL="2552822" indent="-232075" defTabSz="857387" fontAlgn="base">
              <a:spcBef>
                <a:spcPct val="0"/>
              </a:spcBef>
              <a:spcAft>
                <a:spcPct val="0"/>
              </a:spcAft>
              <a:defRPr>
                <a:solidFill>
                  <a:schemeClr val="tx1"/>
                </a:solidFill>
                <a:latin typeface="Arial" charset="0"/>
              </a:defRPr>
            </a:lvl6pPr>
            <a:lvl7pPr marL="3016971" indent="-232075" defTabSz="857387" fontAlgn="base">
              <a:spcBef>
                <a:spcPct val="0"/>
              </a:spcBef>
              <a:spcAft>
                <a:spcPct val="0"/>
              </a:spcAft>
              <a:defRPr>
                <a:solidFill>
                  <a:schemeClr val="tx1"/>
                </a:solidFill>
                <a:latin typeface="Arial" charset="0"/>
              </a:defRPr>
            </a:lvl7pPr>
            <a:lvl8pPr marL="3481121" indent="-232075" defTabSz="857387" fontAlgn="base">
              <a:spcBef>
                <a:spcPct val="0"/>
              </a:spcBef>
              <a:spcAft>
                <a:spcPct val="0"/>
              </a:spcAft>
              <a:defRPr>
                <a:solidFill>
                  <a:schemeClr val="tx1"/>
                </a:solidFill>
                <a:latin typeface="Arial" charset="0"/>
              </a:defRPr>
            </a:lvl8pPr>
            <a:lvl9pPr marL="3945270" indent="-232075" defTabSz="857387" fontAlgn="base">
              <a:spcBef>
                <a:spcPct val="0"/>
              </a:spcBef>
              <a:spcAft>
                <a:spcPct val="0"/>
              </a:spcAft>
              <a:defRPr>
                <a:solidFill>
                  <a:schemeClr val="tx1"/>
                </a:solidFill>
                <a:latin typeface="Arial" charset="0"/>
              </a:defRPr>
            </a:lvl9pPr>
          </a:lstStyle>
          <a:p>
            <a:pPr fontAlgn="base">
              <a:spcBef>
                <a:spcPct val="0"/>
              </a:spcBef>
              <a:spcAft>
                <a:spcPct val="0"/>
              </a:spcAft>
              <a:defRPr/>
            </a:pPr>
            <a:fld id="{5F3B5776-BAA2-409D-BC3C-81F0EAA6DAE3}" type="slidenum">
              <a:rPr lang="en-US" sz="1000"/>
              <a:pPr fontAlgn="base">
                <a:spcBef>
                  <a:spcPct val="0"/>
                </a:spcBef>
                <a:spcAft>
                  <a:spcPct val="0"/>
                </a:spcAft>
                <a:defRPr/>
              </a:pPr>
              <a:t>7</a:t>
            </a:fld>
            <a:endParaRPr lang="en-US" sz="1000"/>
          </a:p>
        </p:txBody>
      </p:sp>
      <p:sp>
        <p:nvSpPr>
          <p:cNvPr id="70660" name="Rectangle 19"/>
          <p:cNvSpPr txBox="1">
            <a:spLocks noGrp="1" noChangeArrowheads="1"/>
          </p:cNvSpPr>
          <p:nvPr/>
        </p:nvSpPr>
        <p:spPr bwMode="auto">
          <a:xfrm>
            <a:off x="52389" y="8066088"/>
            <a:ext cx="10795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47" tIns="41621" rIns="83247" bIns="41621" anchor="b"/>
          <a:lstStyle>
            <a:lvl1pPr defTabSz="819150" eaLnBrk="0" hangingPunct="0">
              <a:defRPr>
                <a:solidFill>
                  <a:schemeClr val="tx1"/>
                </a:solidFill>
                <a:latin typeface="Arial" pitchFamily="34" charset="0"/>
                <a:cs typeface="Arial" pitchFamily="34" charset="0"/>
              </a:defRPr>
            </a:lvl1pPr>
            <a:lvl2pPr marL="742950" indent="-285750" defTabSz="819150" eaLnBrk="0" hangingPunct="0">
              <a:defRPr>
                <a:solidFill>
                  <a:schemeClr val="tx1"/>
                </a:solidFill>
                <a:latin typeface="Arial" pitchFamily="34" charset="0"/>
                <a:cs typeface="Arial" pitchFamily="34" charset="0"/>
              </a:defRPr>
            </a:lvl2pPr>
            <a:lvl3pPr marL="1143000" indent="-228600" defTabSz="819150" eaLnBrk="0" hangingPunct="0">
              <a:defRPr>
                <a:solidFill>
                  <a:schemeClr val="tx1"/>
                </a:solidFill>
                <a:latin typeface="Arial" pitchFamily="34" charset="0"/>
                <a:cs typeface="Arial" pitchFamily="34" charset="0"/>
              </a:defRPr>
            </a:lvl3pPr>
            <a:lvl4pPr marL="1600200" indent="-228600" defTabSz="819150" eaLnBrk="0" hangingPunct="0">
              <a:defRPr>
                <a:solidFill>
                  <a:schemeClr val="tx1"/>
                </a:solidFill>
                <a:latin typeface="Arial" pitchFamily="34" charset="0"/>
                <a:cs typeface="Arial" pitchFamily="34" charset="0"/>
              </a:defRPr>
            </a:lvl4pPr>
            <a:lvl5pPr marL="2057400" indent="-228600" defTabSz="819150" eaLnBrk="0" hangingPunct="0">
              <a:defRPr>
                <a:solidFill>
                  <a:schemeClr val="tx1"/>
                </a:solidFill>
                <a:latin typeface="Arial" pitchFamily="34" charset="0"/>
                <a:cs typeface="Arial" pitchFamily="34" charset="0"/>
              </a:defRPr>
            </a:lvl5pPr>
            <a:lvl6pPr marL="2514600" indent="-228600" defTabSz="8191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191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191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1915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endParaRPr lang="en-US" sz="900">
              <a:ea typeface="MS PGothic" pitchFamily="34" charset="-128"/>
            </a:endParaRPr>
          </a:p>
          <a:p>
            <a:pPr algn="r" eaLnBrk="1" hangingPunct="1"/>
            <a:endParaRPr lang="en-US" sz="900">
              <a:ea typeface="MS PGothic" pitchFamily="34" charset="-128"/>
            </a:endParaRPr>
          </a:p>
        </p:txBody>
      </p:sp>
      <p:sp>
        <p:nvSpPr>
          <p:cNvPr id="70661" name="Rectangle 21"/>
          <p:cNvSpPr txBox="1">
            <a:spLocks noGrp="1" noChangeArrowheads="1"/>
          </p:cNvSpPr>
          <p:nvPr/>
        </p:nvSpPr>
        <p:spPr bwMode="auto">
          <a:xfrm>
            <a:off x="6172200" y="8048626"/>
            <a:ext cx="62071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247" tIns="41621" rIns="83247" bIns="41621" anchor="b"/>
          <a:lstStyle>
            <a:lvl1pPr defTabSz="819150" eaLnBrk="0" hangingPunct="0">
              <a:defRPr>
                <a:solidFill>
                  <a:schemeClr val="tx1"/>
                </a:solidFill>
                <a:latin typeface="Arial" pitchFamily="34" charset="0"/>
                <a:cs typeface="Arial" pitchFamily="34" charset="0"/>
              </a:defRPr>
            </a:lvl1pPr>
            <a:lvl2pPr marL="742950" indent="-285750" defTabSz="819150" eaLnBrk="0" hangingPunct="0">
              <a:defRPr>
                <a:solidFill>
                  <a:schemeClr val="tx1"/>
                </a:solidFill>
                <a:latin typeface="Arial" pitchFamily="34" charset="0"/>
                <a:cs typeface="Arial" pitchFamily="34" charset="0"/>
              </a:defRPr>
            </a:lvl2pPr>
            <a:lvl3pPr marL="1143000" indent="-228600" defTabSz="819150" eaLnBrk="0" hangingPunct="0">
              <a:defRPr>
                <a:solidFill>
                  <a:schemeClr val="tx1"/>
                </a:solidFill>
                <a:latin typeface="Arial" pitchFamily="34" charset="0"/>
                <a:cs typeface="Arial" pitchFamily="34" charset="0"/>
              </a:defRPr>
            </a:lvl3pPr>
            <a:lvl4pPr marL="1600200" indent="-228600" defTabSz="819150" eaLnBrk="0" hangingPunct="0">
              <a:defRPr>
                <a:solidFill>
                  <a:schemeClr val="tx1"/>
                </a:solidFill>
                <a:latin typeface="Arial" pitchFamily="34" charset="0"/>
                <a:cs typeface="Arial" pitchFamily="34" charset="0"/>
              </a:defRPr>
            </a:lvl4pPr>
            <a:lvl5pPr marL="2057400" indent="-228600" defTabSz="819150" eaLnBrk="0" hangingPunct="0">
              <a:defRPr>
                <a:solidFill>
                  <a:schemeClr val="tx1"/>
                </a:solidFill>
                <a:latin typeface="Arial" pitchFamily="34" charset="0"/>
                <a:cs typeface="Arial" pitchFamily="34" charset="0"/>
              </a:defRPr>
            </a:lvl5pPr>
            <a:lvl6pPr marL="2514600" indent="-228600" defTabSz="8191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191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191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1915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C44AA27-307D-48F8-B843-0BEAF0B279FF}" type="slidenum">
              <a:rPr lang="en-US" sz="900">
                <a:ea typeface="MS PGothic" pitchFamily="34" charset="-128"/>
              </a:rPr>
              <a:pPr algn="r" eaLnBrk="1" hangingPunct="1"/>
              <a:t>7</a:t>
            </a:fld>
            <a:endParaRPr lang="en-US" sz="900">
              <a:ea typeface="MS PGothic" pitchFamily="34" charset="-128"/>
            </a:endParaRPr>
          </a:p>
        </p:txBody>
      </p:sp>
      <p:sp>
        <p:nvSpPr>
          <p:cNvPr id="70662" name="Rectangle 10"/>
          <p:cNvSpPr txBox="1">
            <a:spLocks noGrp="1" noChangeArrowheads="1"/>
          </p:cNvSpPr>
          <p:nvPr/>
        </p:nvSpPr>
        <p:spPr bwMode="auto">
          <a:xfrm>
            <a:off x="6286501" y="8121651"/>
            <a:ext cx="3714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36" tIns="44819" rIns="89636" bIns="44819" anchor="b"/>
          <a:lstStyle>
            <a:lvl1pPr defTabSz="881063" eaLnBrk="0" hangingPunct="0">
              <a:defRPr>
                <a:solidFill>
                  <a:schemeClr val="tx1"/>
                </a:solidFill>
                <a:latin typeface="Arial" pitchFamily="34" charset="0"/>
                <a:cs typeface="Arial" pitchFamily="34" charset="0"/>
              </a:defRPr>
            </a:lvl1pPr>
            <a:lvl2pPr marL="742950" indent="-285750" defTabSz="881063" eaLnBrk="0" hangingPunct="0">
              <a:defRPr>
                <a:solidFill>
                  <a:schemeClr val="tx1"/>
                </a:solidFill>
                <a:latin typeface="Arial" pitchFamily="34" charset="0"/>
                <a:cs typeface="Arial" pitchFamily="34" charset="0"/>
              </a:defRPr>
            </a:lvl2pPr>
            <a:lvl3pPr marL="1143000" indent="-228600" defTabSz="881063" eaLnBrk="0" hangingPunct="0">
              <a:defRPr>
                <a:solidFill>
                  <a:schemeClr val="tx1"/>
                </a:solidFill>
                <a:latin typeface="Arial" pitchFamily="34" charset="0"/>
                <a:cs typeface="Arial" pitchFamily="34" charset="0"/>
              </a:defRPr>
            </a:lvl3pPr>
            <a:lvl4pPr marL="1600200" indent="-228600" defTabSz="881063" eaLnBrk="0" hangingPunct="0">
              <a:defRPr>
                <a:solidFill>
                  <a:schemeClr val="tx1"/>
                </a:solidFill>
                <a:latin typeface="Arial" pitchFamily="34" charset="0"/>
                <a:cs typeface="Arial" pitchFamily="34" charset="0"/>
              </a:defRPr>
            </a:lvl4pPr>
            <a:lvl5pPr marL="2057400" indent="-228600" defTabSz="881063" eaLnBrk="0" hangingPunct="0">
              <a:defRPr>
                <a:solidFill>
                  <a:schemeClr val="tx1"/>
                </a:solidFill>
                <a:latin typeface="Arial" pitchFamily="34" charset="0"/>
                <a:cs typeface="Arial" pitchFamily="34" charset="0"/>
              </a:defRPr>
            </a:lvl5pPr>
            <a:lvl6pPr marL="2514600" indent="-228600" defTabSz="8810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810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810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8106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629CBCE6-C820-47C6-AF5A-BA9536A13BFE}" type="slidenum">
              <a:rPr lang="en-US" sz="1100">
                <a:ea typeface="MS PGothic" pitchFamily="34" charset="-128"/>
              </a:rPr>
              <a:pPr algn="r" eaLnBrk="1" hangingPunct="1"/>
              <a:t>7</a:t>
            </a:fld>
            <a:endParaRPr lang="en-US" sz="1100">
              <a:ea typeface="MS PGothic" pitchFamily="34" charset="-128"/>
            </a:endParaRPr>
          </a:p>
        </p:txBody>
      </p:sp>
      <p:sp>
        <p:nvSpPr>
          <p:cNvPr id="706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4" name="Rectangle 3"/>
          <p:cNvSpPr>
            <a:spLocks noGrp="1" noChangeArrowheads="1"/>
          </p:cNvSpPr>
          <p:nvPr>
            <p:ph type="body" idx="1"/>
          </p:nvPr>
        </p:nvSpPr>
        <p:spPr bwMode="auto">
          <a:xfrm>
            <a:off x="622301" y="4571999"/>
            <a:ext cx="5613399" cy="3460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36" tIns="44819" rIns="89636" bIns="44819"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9"/>
          <p:cNvSpPr>
            <a:spLocks noGrp="1" noChangeArrowheads="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857387">
              <a:defRPr>
                <a:solidFill>
                  <a:schemeClr val="tx1"/>
                </a:solidFill>
                <a:latin typeface="Arial" charset="0"/>
              </a:defRPr>
            </a:lvl1pPr>
            <a:lvl2pPr marL="754243" indent="-290093" defTabSz="857387">
              <a:defRPr>
                <a:solidFill>
                  <a:schemeClr val="tx1"/>
                </a:solidFill>
                <a:latin typeface="Arial" charset="0"/>
              </a:defRPr>
            </a:lvl2pPr>
            <a:lvl3pPr marL="1160374" indent="-232075" defTabSz="857387">
              <a:defRPr>
                <a:solidFill>
                  <a:schemeClr val="tx1"/>
                </a:solidFill>
                <a:latin typeface="Arial" charset="0"/>
              </a:defRPr>
            </a:lvl3pPr>
            <a:lvl4pPr marL="1624523" indent="-232075" defTabSz="857387">
              <a:defRPr>
                <a:solidFill>
                  <a:schemeClr val="tx1"/>
                </a:solidFill>
                <a:latin typeface="Arial" charset="0"/>
              </a:defRPr>
            </a:lvl4pPr>
            <a:lvl5pPr marL="2088672" indent="-232075" defTabSz="857387">
              <a:defRPr>
                <a:solidFill>
                  <a:schemeClr val="tx1"/>
                </a:solidFill>
                <a:latin typeface="Arial" charset="0"/>
              </a:defRPr>
            </a:lvl5pPr>
            <a:lvl6pPr marL="2552822" indent="-232075" defTabSz="857387" fontAlgn="base">
              <a:spcBef>
                <a:spcPct val="0"/>
              </a:spcBef>
              <a:spcAft>
                <a:spcPct val="0"/>
              </a:spcAft>
              <a:defRPr>
                <a:solidFill>
                  <a:schemeClr val="tx1"/>
                </a:solidFill>
                <a:latin typeface="Arial" charset="0"/>
              </a:defRPr>
            </a:lvl6pPr>
            <a:lvl7pPr marL="3016971" indent="-232075" defTabSz="857387" fontAlgn="base">
              <a:spcBef>
                <a:spcPct val="0"/>
              </a:spcBef>
              <a:spcAft>
                <a:spcPct val="0"/>
              </a:spcAft>
              <a:defRPr>
                <a:solidFill>
                  <a:schemeClr val="tx1"/>
                </a:solidFill>
                <a:latin typeface="Arial" charset="0"/>
              </a:defRPr>
            </a:lvl7pPr>
            <a:lvl8pPr marL="3481121" indent="-232075" defTabSz="857387" fontAlgn="base">
              <a:spcBef>
                <a:spcPct val="0"/>
              </a:spcBef>
              <a:spcAft>
                <a:spcPct val="0"/>
              </a:spcAft>
              <a:defRPr>
                <a:solidFill>
                  <a:schemeClr val="tx1"/>
                </a:solidFill>
                <a:latin typeface="Arial" charset="0"/>
              </a:defRPr>
            </a:lvl8pPr>
            <a:lvl9pPr marL="3945270" indent="-232075" defTabSz="857387" fontAlgn="base">
              <a:spcBef>
                <a:spcPct val="0"/>
              </a:spcBef>
              <a:spcAft>
                <a:spcPct val="0"/>
              </a:spcAft>
              <a:defRPr>
                <a:solidFill>
                  <a:schemeClr val="tx1"/>
                </a:solidFill>
                <a:latin typeface="Arial" charset="0"/>
              </a:defRPr>
            </a:lvl9pPr>
          </a:lstStyle>
          <a:p>
            <a:pPr fontAlgn="base">
              <a:spcBef>
                <a:spcPct val="0"/>
              </a:spcBef>
              <a:spcAft>
                <a:spcPct val="0"/>
              </a:spcAft>
              <a:defRPr/>
            </a:pPr>
            <a:endParaRPr lang="en-US" sz="1000"/>
          </a:p>
          <a:p>
            <a:pPr fontAlgn="base">
              <a:spcBef>
                <a:spcPct val="0"/>
              </a:spcBef>
              <a:spcAft>
                <a:spcPct val="0"/>
              </a:spcAft>
              <a:defRPr/>
            </a:pPr>
            <a:endParaRPr lang="en-US" sz="1000"/>
          </a:p>
        </p:txBody>
      </p:sp>
      <p:sp>
        <p:nvSpPr>
          <p:cNvPr id="62467" name="Rectangle 21"/>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57387">
              <a:defRPr>
                <a:solidFill>
                  <a:schemeClr val="tx1"/>
                </a:solidFill>
                <a:latin typeface="Arial" charset="0"/>
              </a:defRPr>
            </a:lvl1pPr>
            <a:lvl2pPr marL="754243" indent="-290093" defTabSz="857387">
              <a:defRPr>
                <a:solidFill>
                  <a:schemeClr val="tx1"/>
                </a:solidFill>
                <a:latin typeface="Arial" charset="0"/>
              </a:defRPr>
            </a:lvl2pPr>
            <a:lvl3pPr marL="1160374" indent="-232075" defTabSz="857387">
              <a:defRPr>
                <a:solidFill>
                  <a:schemeClr val="tx1"/>
                </a:solidFill>
                <a:latin typeface="Arial" charset="0"/>
              </a:defRPr>
            </a:lvl3pPr>
            <a:lvl4pPr marL="1624523" indent="-232075" defTabSz="857387">
              <a:defRPr>
                <a:solidFill>
                  <a:schemeClr val="tx1"/>
                </a:solidFill>
                <a:latin typeface="Arial" charset="0"/>
              </a:defRPr>
            </a:lvl4pPr>
            <a:lvl5pPr marL="2088672" indent="-232075" defTabSz="857387">
              <a:defRPr>
                <a:solidFill>
                  <a:schemeClr val="tx1"/>
                </a:solidFill>
                <a:latin typeface="Arial" charset="0"/>
              </a:defRPr>
            </a:lvl5pPr>
            <a:lvl6pPr marL="2552822" indent="-232075" defTabSz="857387" fontAlgn="base">
              <a:spcBef>
                <a:spcPct val="0"/>
              </a:spcBef>
              <a:spcAft>
                <a:spcPct val="0"/>
              </a:spcAft>
              <a:defRPr>
                <a:solidFill>
                  <a:schemeClr val="tx1"/>
                </a:solidFill>
                <a:latin typeface="Arial" charset="0"/>
              </a:defRPr>
            </a:lvl6pPr>
            <a:lvl7pPr marL="3016971" indent="-232075" defTabSz="857387" fontAlgn="base">
              <a:spcBef>
                <a:spcPct val="0"/>
              </a:spcBef>
              <a:spcAft>
                <a:spcPct val="0"/>
              </a:spcAft>
              <a:defRPr>
                <a:solidFill>
                  <a:schemeClr val="tx1"/>
                </a:solidFill>
                <a:latin typeface="Arial" charset="0"/>
              </a:defRPr>
            </a:lvl7pPr>
            <a:lvl8pPr marL="3481121" indent="-232075" defTabSz="857387" fontAlgn="base">
              <a:spcBef>
                <a:spcPct val="0"/>
              </a:spcBef>
              <a:spcAft>
                <a:spcPct val="0"/>
              </a:spcAft>
              <a:defRPr>
                <a:solidFill>
                  <a:schemeClr val="tx1"/>
                </a:solidFill>
                <a:latin typeface="Arial" charset="0"/>
              </a:defRPr>
            </a:lvl8pPr>
            <a:lvl9pPr marL="3945270" indent="-232075" defTabSz="857387" fontAlgn="base">
              <a:spcBef>
                <a:spcPct val="0"/>
              </a:spcBef>
              <a:spcAft>
                <a:spcPct val="0"/>
              </a:spcAft>
              <a:defRPr>
                <a:solidFill>
                  <a:schemeClr val="tx1"/>
                </a:solidFill>
                <a:latin typeface="Arial" charset="0"/>
              </a:defRPr>
            </a:lvl9pPr>
          </a:lstStyle>
          <a:p>
            <a:pPr fontAlgn="base">
              <a:spcBef>
                <a:spcPct val="0"/>
              </a:spcBef>
              <a:spcAft>
                <a:spcPct val="0"/>
              </a:spcAft>
              <a:defRPr/>
            </a:pPr>
            <a:fld id="{273A1DE6-2A82-402E-B487-4E19EC8049E2}" type="slidenum">
              <a:rPr lang="en-US" sz="1000"/>
              <a:pPr fontAlgn="base">
                <a:spcBef>
                  <a:spcPct val="0"/>
                </a:spcBef>
                <a:spcAft>
                  <a:spcPct val="0"/>
                </a:spcAft>
                <a:defRPr/>
              </a:pPr>
              <a:t>8</a:t>
            </a:fld>
            <a:endParaRPr lang="en-US" sz="1000"/>
          </a:p>
        </p:txBody>
      </p:sp>
      <p:sp>
        <p:nvSpPr>
          <p:cNvPr id="71684" name="Rectangle 19"/>
          <p:cNvSpPr txBox="1">
            <a:spLocks noGrp="1" noChangeArrowheads="1"/>
          </p:cNvSpPr>
          <p:nvPr/>
        </p:nvSpPr>
        <p:spPr bwMode="auto">
          <a:xfrm>
            <a:off x="52389" y="8066089"/>
            <a:ext cx="10810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27" tIns="43159" rIns="86327" bIns="43159" anchor="b"/>
          <a:lstStyle>
            <a:lvl1pPr defTabSz="849313" eaLnBrk="0" hangingPunct="0">
              <a:defRPr>
                <a:solidFill>
                  <a:schemeClr val="tx1"/>
                </a:solidFill>
                <a:latin typeface="Arial" pitchFamily="34" charset="0"/>
                <a:cs typeface="Arial" pitchFamily="34" charset="0"/>
              </a:defRPr>
            </a:lvl1pPr>
            <a:lvl2pPr marL="742950" indent="-285750" defTabSz="849313" eaLnBrk="0" hangingPunct="0">
              <a:defRPr>
                <a:solidFill>
                  <a:schemeClr val="tx1"/>
                </a:solidFill>
                <a:latin typeface="Arial" pitchFamily="34" charset="0"/>
                <a:cs typeface="Arial" pitchFamily="34" charset="0"/>
              </a:defRPr>
            </a:lvl2pPr>
            <a:lvl3pPr marL="1143000" indent="-228600" defTabSz="849313" eaLnBrk="0" hangingPunct="0">
              <a:defRPr>
                <a:solidFill>
                  <a:schemeClr val="tx1"/>
                </a:solidFill>
                <a:latin typeface="Arial" pitchFamily="34" charset="0"/>
                <a:cs typeface="Arial" pitchFamily="34" charset="0"/>
              </a:defRPr>
            </a:lvl3pPr>
            <a:lvl4pPr marL="1600200" indent="-228600" defTabSz="849313" eaLnBrk="0" hangingPunct="0">
              <a:defRPr>
                <a:solidFill>
                  <a:schemeClr val="tx1"/>
                </a:solidFill>
                <a:latin typeface="Arial" pitchFamily="34" charset="0"/>
                <a:cs typeface="Arial" pitchFamily="34" charset="0"/>
              </a:defRPr>
            </a:lvl4pPr>
            <a:lvl5pPr marL="2057400" indent="-228600" defTabSz="849313" eaLnBrk="0" hangingPunct="0">
              <a:defRPr>
                <a:solidFill>
                  <a:schemeClr val="tx1"/>
                </a:solidFill>
                <a:latin typeface="Arial" pitchFamily="34" charset="0"/>
                <a:cs typeface="Arial" pitchFamily="34" charset="0"/>
              </a:defRPr>
            </a:lvl5pPr>
            <a:lvl6pPr marL="2514600" indent="-228600" defTabSz="8493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493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493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4931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endParaRPr lang="en-US" sz="1000">
              <a:ea typeface="MS PGothic" pitchFamily="34" charset="-128"/>
            </a:endParaRPr>
          </a:p>
          <a:p>
            <a:pPr algn="r" eaLnBrk="1" hangingPunct="1"/>
            <a:endParaRPr lang="en-US" sz="1000">
              <a:ea typeface="MS PGothic" pitchFamily="34" charset="-128"/>
            </a:endParaRPr>
          </a:p>
        </p:txBody>
      </p:sp>
      <p:sp>
        <p:nvSpPr>
          <p:cNvPr id="71685" name="Rectangle 21"/>
          <p:cNvSpPr txBox="1">
            <a:spLocks noGrp="1" noChangeArrowheads="1"/>
          </p:cNvSpPr>
          <p:nvPr/>
        </p:nvSpPr>
        <p:spPr bwMode="auto">
          <a:xfrm>
            <a:off x="6172200" y="8048626"/>
            <a:ext cx="62071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27" tIns="43159" rIns="86327" bIns="43159" anchor="b"/>
          <a:lstStyle>
            <a:lvl1pPr defTabSz="849313" eaLnBrk="0" hangingPunct="0">
              <a:defRPr>
                <a:solidFill>
                  <a:schemeClr val="tx1"/>
                </a:solidFill>
                <a:latin typeface="Arial" pitchFamily="34" charset="0"/>
                <a:cs typeface="Arial" pitchFamily="34" charset="0"/>
              </a:defRPr>
            </a:lvl1pPr>
            <a:lvl2pPr marL="742950" indent="-285750" defTabSz="849313" eaLnBrk="0" hangingPunct="0">
              <a:defRPr>
                <a:solidFill>
                  <a:schemeClr val="tx1"/>
                </a:solidFill>
                <a:latin typeface="Arial" pitchFamily="34" charset="0"/>
                <a:cs typeface="Arial" pitchFamily="34" charset="0"/>
              </a:defRPr>
            </a:lvl2pPr>
            <a:lvl3pPr marL="1143000" indent="-228600" defTabSz="849313" eaLnBrk="0" hangingPunct="0">
              <a:defRPr>
                <a:solidFill>
                  <a:schemeClr val="tx1"/>
                </a:solidFill>
                <a:latin typeface="Arial" pitchFamily="34" charset="0"/>
                <a:cs typeface="Arial" pitchFamily="34" charset="0"/>
              </a:defRPr>
            </a:lvl3pPr>
            <a:lvl4pPr marL="1600200" indent="-228600" defTabSz="849313" eaLnBrk="0" hangingPunct="0">
              <a:defRPr>
                <a:solidFill>
                  <a:schemeClr val="tx1"/>
                </a:solidFill>
                <a:latin typeface="Arial" pitchFamily="34" charset="0"/>
                <a:cs typeface="Arial" pitchFamily="34" charset="0"/>
              </a:defRPr>
            </a:lvl4pPr>
            <a:lvl5pPr marL="2057400" indent="-228600" defTabSz="849313" eaLnBrk="0" hangingPunct="0">
              <a:defRPr>
                <a:solidFill>
                  <a:schemeClr val="tx1"/>
                </a:solidFill>
                <a:latin typeface="Arial" pitchFamily="34" charset="0"/>
                <a:cs typeface="Arial" pitchFamily="34" charset="0"/>
              </a:defRPr>
            </a:lvl5pPr>
            <a:lvl6pPr marL="2514600" indent="-228600" defTabSz="8493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493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493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4931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D953F7E0-8BAA-4984-8771-AFAE96AF8EC6}" type="slidenum">
              <a:rPr lang="en-US" sz="1000">
                <a:ea typeface="MS PGothic" pitchFamily="34" charset="-128"/>
              </a:rPr>
              <a:pPr algn="r" eaLnBrk="1" hangingPunct="1"/>
              <a:t>8</a:t>
            </a:fld>
            <a:endParaRPr lang="en-US" sz="1000">
              <a:ea typeface="MS PGothic" pitchFamily="34" charset="-128"/>
            </a:endParaRPr>
          </a:p>
        </p:txBody>
      </p:sp>
      <p:sp>
        <p:nvSpPr>
          <p:cNvPr id="71686" name="AutoShape 2"/>
          <p:cNvSpPr>
            <a:spLocks noGrp="1" noRot="1" noChangeAspect="1" noChangeArrowheads="1" noTextEdit="1"/>
          </p:cNvSpPr>
          <p:nvPr>
            <p:ph type="sldImg"/>
          </p:nvPr>
        </p:nvSpPr>
        <p:spPr bwMode="auto">
          <a:xfrm>
            <a:off x="177800" y="685800"/>
            <a:ext cx="6511925" cy="36623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7" name="Rectangle 3"/>
          <p:cNvSpPr>
            <a:spLocks noGrp="1" noChangeArrowheads="1"/>
          </p:cNvSpPr>
          <p:nvPr>
            <p:ph type="body" idx="1"/>
          </p:nvPr>
        </p:nvSpPr>
        <p:spPr bwMode="auto">
          <a:xfrm>
            <a:off x="622301" y="4572000"/>
            <a:ext cx="5613399" cy="3462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27" tIns="43159" rIns="86327" bIns="43159" numCol="1" anchor="t" anchorCtr="0" compatLnSpc="1">
            <a:prstTxWarp prst="textNoShape">
              <a:avLst/>
            </a:prstTxWarp>
          </a:bodyPr>
          <a:lstStyle/>
          <a:p>
            <a:pPr eaLnBrk="1" hangingPunct="1">
              <a:spcBef>
                <a:spcPct val="0"/>
              </a:spcBef>
            </a:pPr>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9"/>
          <p:cNvSpPr>
            <a:spLocks noGrp="1" noChangeArrowheads="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857387">
              <a:defRPr>
                <a:solidFill>
                  <a:schemeClr val="tx1"/>
                </a:solidFill>
                <a:latin typeface="Arial" charset="0"/>
              </a:defRPr>
            </a:lvl1pPr>
            <a:lvl2pPr marL="754243" indent="-290093" defTabSz="857387">
              <a:defRPr>
                <a:solidFill>
                  <a:schemeClr val="tx1"/>
                </a:solidFill>
                <a:latin typeface="Arial" charset="0"/>
              </a:defRPr>
            </a:lvl2pPr>
            <a:lvl3pPr marL="1160374" indent="-232075" defTabSz="857387">
              <a:defRPr>
                <a:solidFill>
                  <a:schemeClr val="tx1"/>
                </a:solidFill>
                <a:latin typeface="Arial" charset="0"/>
              </a:defRPr>
            </a:lvl3pPr>
            <a:lvl4pPr marL="1624523" indent="-232075" defTabSz="857387">
              <a:defRPr>
                <a:solidFill>
                  <a:schemeClr val="tx1"/>
                </a:solidFill>
                <a:latin typeface="Arial" charset="0"/>
              </a:defRPr>
            </a:lvl4pPr>
            <a:lvl5pPr marL="2088672" indent="-232075" defTabSz="857387">
              <a:defRPr>
                <a:solidFill>
                  <a:schemeClr val="tx1"/>
                </a:solidFill>
                <a:latin typeface="Arial" charset="0"/>
              </a:defRPr>
            </a:lvl5pPr>
            <a:lvl6pPr marL="2552822" indent="-232075" defTabSz="857387" fontAlgn="base">
              <a:spcBef>
                <a:spcPct val="0"/>
              </a:spcBef>
              <a:spcAft>
                <a:spcPct val="0"/>
              </a:spcAft>
              <a:defRPr>
                <a:solidFill>
                  <a:schemeClr val="tx1"/>
                </a:solidFill>
                <a:latin typeface="Arial" charset="0"/>
              </a:defRPr>
            </a:lvl6pPr>
            <a:lvl7pPr marL="3016971" indent="-232075" defTabSz="857387" fontAlgn="base">
              <a:spcBef>
                <a:spcPct val="0"/>
              </a:spcBef>
              <a:spcAft>
                <a:spcPct val="0"/>
              </a:spcAft>
              <a:defRPr>
                <a:solidFill>
                  <a:schemeClr val="tx1"/>
                </a:solidFill>
                <a:latin typeface="Arial" charset="0"/>
              </a:defRPr>
            </a:lvl7pPr>
            <a:lvl8pPr marL="3481121" indent="-232075" defTabSz="857387" fontAlgn="base">
              <a:spcBef>
                <a:spcPct val="0"/>
              </a:spcBef>
              <a:spcAft>
                <a:spcPct val="0"/>
              </a:spcAft>
              <a:defRPr>
                <a:solidFill>
                  <a:schemeClr val="tx1"/>
                </a:solidFill>
                <a:latin typeface="Arial" charset="0"/>
              </a:defRPr>
            </a:lvl8pPr>
            <a:lvl9pPr marL="3945270" indent="-232075" defTabSz="857387" fontAlgn="base">
              <a:spcBef>
                <a:spcPct val="0"/>
              </a:spcBef>
              <a:spcAft>
                <a:spcPct val="0"/>
              </a:spcAft>
              <a:defRPr>
                <a:solidFill>
                  <a:schemeClr val="tx1"/>
                </a:solidFill>
                <a:latin typeface="Arial" charset="0"/>
              </a:defRPr>
            </a:lvl9pPr>
          </a:lstStyle>
          <a:p>
            <a:pPr fontAlgn="base">
              <a:spcBef>
                <a:spcPct val="0"/>
              </a:spcBef>
              <a:spcAft>
                <a:spcPct val="0"/>
              </a:spcAft>
              <a:defRPr/>
            </a:pPr>
            <a:endParaRPr lang="en-US" sz="1000"/>
          </a:p>
          <a:p>
            <a:pPr fontAlgn="base">
              <a:spcBef>
                <a:spcPct val="0"/>
              </a:spcBef>
              <a:spcAft>
                <a:spcPct val="0"/>
              </a:spcAft>
              <a:defRPr/>
            </a:pPr>
            <a:endParaRPr lang="en-US" sz="1000"/>
          </a:p>
        </p:txBody>
      </p:sp>
      <p:sp>
        <p:nvSpPr>
          <p:cNvPr id="63491" name="Rectangle 21"/>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57387">
              <a:defRPr>
                <a:solidFill>
                  <a:schemeClr val="tx1"/>
                </a:solidFill>
                <a:latin typeface="Arial" charset="0"/>
              </a:defRPr>
            </a:lvl1pPr>
            <a:lvl2pPr marL="754243" indent="-290093" defTabSz="857387">
              <a:defRPr>
                <a:solidFill>
                  <a:schemeClr val="tx1"/>
                </a:solidFill>
                <a:latin typeface="Arial" charset="0"/>
              </a:defRPr>
            </a:lvl2pPr>
            <a:lvl3pPr marL="1160374" indent="-232075" defTabSz="857387">
              <a:defRPr>
                <a:solidFill>
                  <a:schemeClr val="tx1"/>
                </a:solidFill>
                <a:latin typeface="Arial" charset="0"/>
              </a:defRPr>
            </a:lvl3pPr>
            <a:lvl4pPr marL="1624523" indent="-232075" defTabSz="857387">
              <a:defRPr>
                <a:solidFill>
                  <a:schemeClr val="tx1"/>
                </a:solidFill>
                <a:latin typeface="Arial" charset="0"/>
              </a:defRPr>
            </a:lvl4pPr>
            <a:lvl5pPr marL="2088672" indent="-232075" defTabSz="857387">
              <a:defRPr>
                <a:solidFill>
                  <a:schemeClr val="tx1"/>
                </a:solidFill>
                <a:latin typeface="Arial" charset="0"/>
              </a:defRPr>
            </a:lvl5pPr>
            <a:lvl6pPr marL="2552822" indent="-232075" defTabSz="857387" fontAlgn="base">
              <a:spcBef>
                <a:spcPct val="0"/>
              </a:spcBef>
              <a:spcAft>
                <a:spcPct val="0"/>
              </a:spcAft>
              <a:defRPr>
                <a:solidFill>
                  <a:schemeClr val="tx1"/>
                </a:solidFill>
                <a:latin typeface="Arial" charset="0"/>
              </a:defRPr>
            </a:lvl6pPr>
            <a:lvl7pPr marL="3016971" indent="-232075" defTabSz="857387" fontAlgn="base">
              <a:spcBef>
                <a:spcPct val="0"/>
              </a:spcBef>
              <a:spcAft>
                <a:spcPct val="0"/>
              </a:spcAft>
              <a:defRPr>
                <a:solidFill>
                  <a:schemeClr val="tx1"/>
                </a:solidFill>
                <a:latin typeface="Arial" charset="0"/>
              </a:defRPr>
            </a:lvl7pPr>
            <a:lvl8pPr marL="3481121" indent="-232075" defTabSz="857387" fontAlgn="base">
              <a:spcBef>
                <a:spcPct val="0"/>
              </a:spcBef>
              <a:spcAft>
                <a:spcPct val="0"/>
              </a:spcAft>
              <a:defRPr>
                <a:solidFill>
                  <a:schemeClr val="tx1"/>
                </a:solidFill>
                <a:latin typeface="Arial" charset="0"/>
              </a:defRPr>
            </a:lvl8pPr>
            <a:lvl9pPr marL="3945270" indent="-232075" defTabSz="857387" fontAlgn="base">
              <a:spcBef>
                <a:spcPct val="0"/>
              </a:spcBef>
              <a:spcAft>
                <a:spcPct val="0"/>
              </a:spcAft>
              <a:defRPr>
                <a:solidFill>
                  <a:schemeClr val="tx1"/>
                </a:solidFill>
                <a:latin typeface="Arial" charset="0"/>
              </a:defRPr>
            </a:lvl9pPr>
          </a:lstStyle>
          <a:p>
            <a:pPr fontAlgn="base">
              <a:spcBef>
                <a:spcPct val="0"/>
              </a:spcBef>
              <a:spcAft>
                <a:spcPct val="0"/>
              </a:spcAft>
              <a:defRPr/>
            </a:pPr>
            <a:fld id="{D614D64C-48C1-499F-9C12-36F770993C4D}" type="slidenum">
              <a:rPr lang="en-US" sz="1000"/>
              <a:pPr fontAlgn="base">
                <a:spcBef>
                  <a:spcPct val="0"/>
                </a:spcBef>
                <a:spcAft>
                  <a:spcPct val="0"/>
                </a:spcAft>
                <a:defRPr/>
              </a:pPr>
              <a:t>9</a:t>
            </a:fld>
            <a:endParaRPr lang="en-US" sz="1000"/>
          </a:p>
        </p:txBody>
      </p:sp>
      <p:sp>
        <p:nvSpPr>
          <p:cNvPr id="72708" name="Rectangle 19"/>
          <p:cNvSpPr txBox="1">
            <a:spLocks noGrp="1" noChangeArrowheads="1"/>
          </p:cNvSpPr>
          <p:nvPr/>
        </p:nvSpPr>
        <p:spPr bwMode="auto">
          <a:xfrm>
            <a:off x="52389" y="8066088"/>
            <a:ext cx="10795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552" tIns="42773" rIns="85552" bIns="42773" anchor="b"/>
          <a:lstStyle>
            <a:lvl1pPr defTabSz="841375" eaLnBrk="0" hangingPunct="0">
              <a:defRPr>
                <a:solidFill>
                  <a:schemeClr val="tx1"/>
                </a:solidFill>
                <a:latin typeface="Arial" pitchFamily="34" charset="0"/>
                <a:cs typeface="Arial" pitchFamily="34" charset="0"/>
              </a:defRPr>
            </a:lvl1pPr>
            <a:lvl2pPr marL="742950" indent="-285750" defTabSz="841375" eaLnBrk="0" hangingPunct="0">
              <a:defRPr>
                <a:solidFill>
                  <a:schemeClr val="tx1"/>
                </a:solidFill>
                <a:latin typeface="Arial" pitchFamily="34" charset="0"/>
                <a:cs typeface="Arial" pitchFamily="34" charset="0"/>
              </a:defRPr>
            </a:lvl2pPr>
            <a:lvl3pPr marL="1143000" indent="-228600" defTabSz="841375" eaLnBrk="0" hangingPunct="0">
              <a:defRPr>
                <a:solidFill>
                  <a:schemeClr val="tx1"/>
                </a:solidFill>
                <a:latin typeface="Arial" pitchFamily="34" charset="0"/>
                <a:cs typeface="Arial" pitchFamily="34" charset="0"/>
              </a:defRPr>
            </a:lvl3pPr>
            <a:lvl4pPr marL="1600200" indent="-228600" defTabSz="841375" eaLnBrk="0" hangingPunct="0">
              <a:defRPr>
                <a:solidFill>
                  <a:schemeClr val="tx1"/>
                </a:solidFill>
                <a:latin typeface="Arial" pitchFamily="34" charset="0"/>
                <a:cs typeface="Arial" pitchFamily="34" charset="0"/>
              </a:defRPr>
            </a:lvl4pPr>
            <a:lvl5pPr marL="2057400" indent="-228600" defTabSz="841375" eaLnBrk="0" hangingPunct="0">
              <a:defRPr>
                <a:solidFill>
                  <a:schemeClr val="tx1"/>
                </a:solidFill>
                <a:latin typeface="Arial" pitchFamily="34" charset="0"/>
                <a:cs typeface="Arial" pitchFamily="34" charset="0"/>
              </a:defRPr>
            </a:lvl5pPr>
            <a:lvl6pPr marL="2514600" indent="-228600" defTabSz="84137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4137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4137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4137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1000">
              <a:ea typeface="MS PGothic" pitchFamily="34" charset="-128"/>
            </a:endParaRPr>
          </a:p>
          <a:p>
            <a:pPr eaLnBrk="1" hangingPunct="1"/>
            <a:endParaRPr lang="en-US" sz="1000">
              <a:ea typeface="MS PGothic" pitchFamily="34" charset="-128"/>
            </a:endParaRPr>
          </a:p>
        </p:txBody>
      </p:sp>
      <p:sp>
        <p:nvSpPr>
          <p:cNvPr id="72709" name="Rectangle 21"/>
          <p:cNvSpPr txBox="1">
            <a:spLocks noGrp="1" noChangeArrowheads="1"/>
          </p:cNvSpPr>
          <p:nvPr/>
        </p:nvSpPr>
        <p:spPr bwMode="auto">
          <a:xfrm>
            <a:off x="6172200" y="8047039"/>
            <a:ext cx="620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552" tIns="42773" rIns="85552" bIns="42773" anchor="b"/>
          <a:lstStyle>
            <a:lvl1pPr defTabSz="841375" eaLnBrk="0" hangingPunct="0">
              <a:defRPr>
                <a:solidFill>
                  <a:schemeClr val="tx1"/>
                </a:solidFill>
                <a:latin typeface="Arial" pitchFamily="34" charset="0"/>
                <a:cs typeface="Arial" pitchFamily="34" charset="0"/>
              </a:defRPr>
            </a:lvl1pPr>
            <a:lvl2pPr marL="742950" indent="-285750" defTabSz="841375" eaLnBrk="0" hangingPunct="0">
              <a:defRPr>
                <a:solidFill>
                  <a:schemeClr val="tx1"/>
                </a:solidFill>
                <a:latin typeface="Arial" pitchFamily="34" charset="0"/>
                <a:cs typeface="Arial" pitchFamily="34" charset="0"/>
              </a:defRPr>
            </a:lvl2pPr>
            <a:lvl3pPr marL="1143000" indent="-228600" defTabSz="841375" eaLnBrk="0" hangingPunct="0">
              <a:defRPr>
                <a:solidFill>
                  <a:schemeClr val="tx1"/>
                </a:solidFill>
                <a:latin typeface="Arial" pitchFamily="34" charset="0"/>
                <a:cs typeface="Arial" pitchFamily="34" charset="0"/>
              </a:defRPr>
            </a:lvl3pPr>
            <a:lvl4pPr marL="1600200" indent="-228600" defTabSz="841375" eaLnBrk="0" hangingPunct="0">
              <a:defRPr>
                <a:solidFill>
                  <a:schemeClr val="tx1"/>
                </a:solidFill>
                <a:latin typeface="Arial" pitchFamily="34" charset="0"/>
                <a:cs typeface="Arial" pitchFamily="34" charset="0"/>
              </a:defRPr>
            </a:lvl4pPr>
            <a:lvl5pPr marL="2057400" indent="-228600" defTabSz="841375" eaLnBrk="0" hangingPunct="0">
              <a:defRPr>
                <a:solidFill>
                  <a:schemeClr val="tx1"/>
                </a:solidFill>
                <a:latin typeface="Arial" pitchFamily="34" charset="0"/>
                <a:cs typeface="Arial" pitchFamily="34" charset="0"/>
              </a:defRPr>
            </a:lvl5pPr>
            <a:lvl6pPr marL="2514600" indent="-228600" defTabSz="84137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4137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4137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4137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2F6217D-D416-4B13-B239-B374F98AD7A1}" type="slidenum">
              <a:rPr lang="en-US" sz="1000">
                <a:ea typeface="MS PGothic" pitchFamily="34" charset="-128"/>
              </a:rPr>
              <a:pPr eaLnBrk="1" hangingPunct="1"/>
              <a:t>9</a:t>
            </a:fld>
            <a:endParaRPr lang="en-US" sz="1000">
              <a:ea typeface="MS PGothic" pitchFamily="34" charset="-128"/>
            </a:endParaRPr>
          </a:p>
        </p:txBody>
      </p:sp>
      <p:sp>
        <p:nvSpPr>
          <p:cNvPr id="72710" name="AutoShape 2"/>
          <p:cNvSpPr>
            <a:spLocks noGrp="1" noRot="1" noChangeAspect="1" noChangeArrowheads="1" noTextEdit="1"/>
          </p:cNvSpPr>
          <p:nvPr>
            <p:ph type="sldImg"/>
          </p:nvPr>
        </p:nvSpPr>
        <p:spPr bwMode="auto">
          <a:xfrm>
            <a:off x="169863" y="684213"/>
            <a:ext cx="6464300"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11" name="Rectangle 3"/>
          <p:cNvSpPr>
            <a:spLocks noGrp="1" noChangeArrowheads="1"/>
          </p:cNvSpPr>
          <p:nvPr>
            <p:ph type="body" idx="1"/>
          </p:nvPr>
        </p:nvSpPr>
        <p:spPr bwMode="auto">
          <a:xfrm>
            <a:off x="619127" y="4546601"/>
            <a:ext cx="5553075" cy="3444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552" tIns="42773" rIns="85552" bIns="42773" numCol="1" anchor="t" anchorCtr="0" compatLnSpc="1">
            <a:prstTxWarp prst="textNoShape">
              <a:avLst/>
            </a:prstTxWarp>
          </a:bodyPr>
          <a:lstStyle/>
          <a:p>
            <a:pPr eaLnBrk="1" hangingPunct="1">
              <a:spcBef>
                <a:spcPct val="0"/>
              </a:spcBef>
            </a:pPr>
            <a:r>
              <a:rPr lang="en-US"/>
              <a:t>The year is 1976. At Los Alamos National Laboratories in the United States, the first “supercomputer” is installed. The Cray-1 weighs in at 5-1/2 tons, it comes with 8 megabytes of memory, a 150 kilowatt power supply and an “innovative Freon cooling system”. It set you back almost 9 million dollars – or 30 million dollars today adjusted for inflation. Today… (next slide)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9"/>
          <p:cNvSpPr>
            <a:spLocks noGrp="1" noChangeArrowheads="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857387">
              <a:defRPr>
                <a:solidFill>
                  <a:schemeClr val="tx1"/>
                </a:solidFill>
                <a:latin typeface="Arial" charset="0"/>
              </a:defRPr>
            </a:lvl1pPr>
            <a:lvl2pPr marL="754243" indent="-290093" defTabSz="857387">
              <a:defRPr>
                <a:solidFill>
                  <a:schemeClr val="tx1"/>
                </a:solidFill>
                <a:latin typeface="Arial" charset="0"/>
              </a:defRPr>
            </a:lvl2pPr>
            <a:lvl3pPr marL="1160374" indent="-232075" defTabSz="857387">
              <a:defRPr>
                <a:solidFill>
                  <a:schemeClr val="tx1"/>
                </a:solidFill>
                <a:latin typeface="Arial" charset="0"/>
              </a:defRPr>
            </a:lvl3pPr>
            <a:lvl4pPr marL="1624523" indent="-232075" defTabSz="857387">
              <a:defRPr>
                <a:solidFill>
                  <a:schemeClr val="tx1"/>
                </a:solidFill>
                <a:latin typeface="Arial" charset="0"/>
              </a:defRPr>
            </a:lvl4pPr>
            <a:lvl5pPr marL="2088672" indent="-232075" defTabSz="857387">
              <a:defRPr>
                <a:solidFill>
                  <a:schemeClr val="tx1"/>
                </a:solidFill>
                <a:latin typeface="Arial" charset="0"/>
              </a:defRPr>
            </a:lvl5pPr>
            <a:lvl6pPr marL="2552822" indent="-232075" defTabSz="857387" fontAlgn="base">
              <a:spcBef>
                <a:spcPct val="0"/>
              </a:spcBef>
              <a:spcAft>
                <a:spcPct val="0"/>
              </a:spcAft>
              <a:defRPr>
                <a:solidFill>
                  <a:schemeClr val="tx1"/>
                </a:solidFill>
                <a:latin typeface="Arial" charset="0"/>
              </a:defRPr>
            </a:lvl6pPr>
            <a:lvl7pPr marL="3016971" indent="-232075" defTabSz="857387" fontAlgn="base">
              <a:spcBef>
                <a:spcPct val="0"/>
              </a:spcBef>
              <a:spcAft>
                <a:spcPct val="0"/>
              </a:spcAft>
              <a:defRPr>
                <a:solidFill>
                  <a:schemeClr val="tx1"/>
                </a:solidFill>
                <a:latin typeface="Arial" charset="0"/>
              </a:defRPr>
            </a:lvl7pPr>
            <a:lvl8pPr marL="3481121" indent="-232075" defTabSz="857387" fontAlgn="base">
              <a:spcBef>
                <a:spcPct val="0"/>
              </a:spcBef>
              <a:spcAft>
                <a:spcPct val="0"/>
              </a:spcAft>
              <a:defRPr>
                <a:solidFill>
                  <a:schemeClr val="tx1"/>
                </a:solidFill>
                <a:latin typeface="Arial" charset="0"/>
              </a:defRPr>
            </a:lvl8pPr>
            <a:lvl9pPr marL="3945270" indent="-232075" defTabSz="857387" fontAlgn="base">
              <a:spcBef>
                <a:spcPct val="0"/>
              </a:spcBef>
              <a:spcAft>
                <a:spcPct val="0"/>
              </a:spcAft>
              <a:defRPr>
                <a:solidFill>
                  <a:schemeClr val="tx1"/>
                </a:solidFill>
                <a:latin typeface="Arial" charset="0"/>
              </a:defRPr>
            </a:lvl9pPr>
          </a:lstStyle>
          <a:p>
            <a:pPr fontAlgn="base">
              <a:spcBef>
                <a:spcPct val="0"/>
              </a:spcBef>
              <a:spcAft>
                <a:spcPct val="0"/>
              </a:spcAft>
              <a:defRPr/>
            </a:pPr>
            <a:endParaRPr lang="en-US" sz="1000"/>
          </a:p>
          <a:p>
            <a:pPr fontAlgn="base">
              <a:spcBef>
                <a:spcPct val="0"/>
              </a:spcBef>
              <a:spcAft>
                <a:spcPct val="0"/>
              </a:spcAft>
              <a:defRPr/>
            </a:pPr>
            <a:endParaRPr lang="en-US" sz="1000"/>
          </a:p>
        </p:txBody>
      </p:sp>
      <p:sp>
        <p:nvSpPr>
          <p:cNvPr id="64515" name="Rectangle 21"/>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57387">
              <a:defRPr>
                <a:solidFill>
                  <a:schemeClr val="tx1"/>
                </a:solidFill>
                <a:latin typeface="Arial" charset="0"/>
              </a:defRPr>
            </a:lvl1pPr>
            <a:lvl2pPr marL="754243" indent="-290093" defTabSz="857387">
              <a:defRPr>
                <a:solidFill>
                  <a:schemeClr val="tx1"/>
                </a:solidFill>
                <a:latin typeface="Arial" charset="0"/>
              </a:defRPr>
            </a:lvl2pPr>
            <a:lvl3pPr marL="1160374" indent="-232075" defTabSz="857387">
              <a:defRPr>
                <a:solidFill>
                  <a:schemeClr val="tx1"/>
                </a:solidFill>
                <a:latin typeface="Arial" charset="0"/>
              </a:defRPr>
            </a:lvl3pPr>
            <a:lvl4pPr marL="1624523" indent="-232075" defTabSz="857387">
              <a:defRPr>
                <a:solidFill>
                  <a:schemeClr val="tx1"/>
                </a:solidFill>
                <a:latin typeface="Arial" charset="0"/>
              </a:defRPr>
            </a:lvl4pPr>
            <a:lvl5pPr marL="2088672" indent="-232075" defTabSz="857387">
              <a:defRPr>
                <a:solidFill>
                  <a:schemeClr val="tx1"/>
                </a:solidFill>
                <a:latin typeface="Arial" charset="0"/>
              </a:defRPr>
            </a:lvl5pPr>
            <a:lvl6pPr marL="2552822" indent="-232075" defTabSz="857387" fontAlgn="base">
              <a:spcBef>
                <a:spcPct val="0"/>
              </a:spcBef>
              <a:spcAft>
                <a:spcPct val="0"/>
              </a:spcAft>
              <a:defRPr>
                <a:solidFill>
                  <a:schemeClr val="tx1"/>
                </a:solidFill>
                <a:latin typeface="Arial" charset="0"/>
              </a:defRPr>
            </a:lvl6pPr>
            <a:lvl7pPr marL="3016971" indent="-232075" defTabSz="857387" fontAlgn="base">
              <a:spcBef>
                <a:spcPct val="0"/>
              </a:spcBef>
              <a:spcAft>
                <a:spcPct val="0"/>
              </a:spcAft>
              <a:defRPr>
                <a:solidFill>
                  <a:schemeClr val="tx1"/>
                </a:solidFill>
                <a:latin typeface="Arial" charset="0"/>
              </a:defRPr>
            </a:lvl7pPr>
            <a:lvl8pPr marL="3481121" indent="-232075" defTabSz="857387" fontAlgn="base">
              <a:spcBef>
                <a:spcPct val="0"/>
              </a:spcBef>
              <a:spcAft>
                <a:spcPct val="0"/>
              </a:spcAft>
              <a:defRPr>
                <a:solidFill>
                  <a:schemeClr val="tx1"/>
                </a:solidFill>
                <a:latin typeface="Arial" charset="0"/>
              </a:defRPr>
            </a:lvl8pPr>
            <a:lvl9pPr marL="3945270" indent="-232075" defTabSz="857387" fontAlgn="base">
              <a:spcBef>
                <a:spcPct val="0"/>
              </a:spcBef>
              <a:spcAft>
                <a:spcPct val="0"/>
              </a:spcAft>
              <a:defRPr>
                <a:solidFill>
                  <a:schemeClr val="tx1"/>
                </a:solidFill>
                <a:latin typeface="Arial" charset="0"/>
              </a:defRPr>
            </a:lvl9pPr>
          </a:lstStyle>
          <a:p>
            <a:pPr fontAlgn="base">
              <a:spcBef>
                <a:spcPct val="0"/>
              </a:spcBef>
              <a:spcAft>
                <a:spcPct val="0"/>
              </a:spcAft>
              <a:defRPr/>
            </a:pPr>
            <a:fld id="{1DA9BA4F-31C6-4175-BAC9-D84E60BDDC42}" type="slidenum">
              <a:rPr lang="en-US" sz="1000"/>
              <a:pPr fontAlgn="base">
                <a:spcBef>
                  <a:spcPct val="0"/>
                </a:spcBef>
                <a:spcAft>
                  <a:spcPct val="0"/>
                </a:spcAft>
                <a:defRPr/>
              </a:pPr>
              <a:t>10</a:t>
            </a:fld>
            <a:endParaRPr lang="en-US" sz="1000"/>
          </a:p>
        </p:txBody>
      </p:sp>
      <p:sp>
        <p:nvSpPr>
          <p:cNvPr id="73732" name="Rectangle 19"/>
          <p:cNvSpPr txBox="1">
            <a:spLocks noGrp="1" noChangeArrowheads="1"/>
          </p:cNvSpPr>
          <p:nvPr/>
        </p:nvSpPr>
        <p:spPr bwMode="auto">
          <a:xfrm>
            <a:off x="52389" y="8066088"/>
            <a:ext cx="10795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552" tIns="42773" rIns="85552" bIns="42773" anchor="b"/>
          <a:lstStyle>
            <a:lvl1pPr defTabSz="841375" eaLnBrk="0" hangingPunct="0">
              <a:defRPr>
                <a:solidFill>
                  <a:schemeClr val="tx1"/>
                </a:solidFill>
                <a:latin typeface="Arial" pitchFamily="34" charset="0"/>
                <a:cs typeface="Arial" pitchFamily="34" charset="0"/>
              </a:defRPr>
            </a:lvl1pPr>
            <a:lvl2pPr marL="742950" indent="-285750" defTabSz="841375" eaLnBrk="0" hangingPunct="0">
              <a:defRPr>
                <a:solidFill>
                  <a:schemeClr val="tx1"/>
                </a:solidFill>
                <a:latin typeface="Arial" pitchFamily="34" charset="0"/>
                <a:cs typeface="Arial" pitchFamily="34" charset="0"/>
              </a:defRPr>
            </a:lvl2pPr>
            <a:lvl3pPr marL="1143000" indent="-228600" defTabSz="841375" eaLnBrk="0" hangingPunct="0">
              <a:defRPr>
                <a:solidFill>
                  <a:schemeClr val="tx1"/>
                </a:solidFill>
                <a:latin typeface="Arial" pitchFamily="34" charset="0"/>
                <a:cs typeface="Arial" pitchFamily="34" charset="0"/>
              </a:defRPr>
            </a:lvl3pPr>
            <a:lvl4pPr marL="1600200" indent="-228600" defTabSz="841375" eaLnBrk="0" hangingPunct="0">
              <a:defRPr>
                <a:solidFill>
                  <a:schemeClr val="tx1"/>
                </a:solidFill>
                <a:latin typeface="Arial" pitchFamily="34" charset="0"/>
                <a:cs typeface="Arial" pitchFamily="34" charset="0"/>
              </a:defRPr>
            </a:lvl4pPr>
            <a:lvl5pPr marL="2057400" indent="-228600" defTabSz="841375" eaLnBrk="0" hangingPunct="0">
              <a:defRPr>
                <a:solidFill>
                  <a:schemeClr val="tx1"/>
                </a:solidFill>
                <a:latin typeface="Arial" pitchFamily="34" charset="0"/>
                <a:cs typeface="Arial" pitchFamily="34" charset="0"/>
              </a:defRPr>
            </a:lvl5pPr>
            <a:lvl6pPr marL="2514600" indent="-228600" defTabSz="84137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4137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4137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4137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1000">
              <a:ea typeface="MS PGothic" pitchFamily="34" charset="-128"/>
            </a:endParaRPr>
          </a:p>
          <a:p>
            <a:pPr eaLnBrk="1" hangingPunct="1"/>
            <a:endParaRPr lang="en-US" sz="1000">
              <a:ea typeface="MS PGothic" pitchFamily="34" charset="-128"/>
            </a:endParaRPr>
          </a:p>
        </p:txBody>
      </p:sp>
      <p:sp>
        <p:nvSpPr>
          <p:cNvPr id="73733" name="Rectangle 21"/>
          <p:cNvSpPr txBox="1">
            <a:spLocks noGrp="1" noChangeArrowheads="1"/>
          </p:cNvSpPr>
          <p:nvPr/>
        </p:nvSpPr>
        <p:spPr bwMode="auto">
          <a:xfrm>
            <a:off x="6172200" y="8047039"/>
            <a:ext cx="620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552" tIns="42773" rIns="85552" bIns="42773" anchor="b"/>
          <a:lstStyle>
            <a:lvl1pPr defTabSz="841375" eaLnBrk="0" hangingPunct="0">
              <a:defRPr>
                <a:solidFill>
                  <a:schemeClr val="tx1"/>
                </a:solidFill>
                <a:latin typeface="Arial" pitchFamily="34" charset="0"/>
                <a:cs typeface="Arial" pitchFamily="34" charset="0"/>
              </a:defRPr>
            </a:lvl1pPr>
            <a:lvl2pPr marL="742950" indent="-285750" defTabSz="841375" eaLnBrk="0" hangingPunct="0">
              <a:defRPr>
                <a:solidFill>
                  <a:schemeClr val="tx1"/>
                </a:solidFill>
                <a:latin typeface="Arial" pitchFamily="34" charset="0"/>
                <a:cs typeface="Arial" pitchFamily="34" charset="0"/>
              </a:defRPr>
            </a:lvl2pPr>
            <a:lvl3pPr marL="1143000" indent="-228600" defTabSz="841375" eaLnBrk="0" hangingPunct="0">
              <a:defRPr>
                <a:solidFill>
                  <a:schemeClr val="tx1"/>
                </a:solidFill>
                <a:latin typeface="Arial" pitchFamily="34" charset="0"/>
                <a:cs typeface="Arial" pitchFamily="34" charset="0"/>
              </a:defRPr>
            </a:lvl3pPr>
            <a:lvl4pPr marL="1600200" indent="-228600" defTabSz="841375" eaLnBrk="0" hangingPunct="0">
              <a:defRPr>
                <a:solidFill>
                  <a:schemeClr val="tx1"/>
                </a:solidFill>
                <a:latin typeface="Arial" pitchFamily="34" charset="0"/>
                <a:cs typeface="Arial" pitchFamily="34" charset="0"/>
              </a:defRPr>
            </a:lvl4pPr>
            <a:lvl5pPr marL="2057400" indent="-228600" defTabSz="841375" eaLnBrk="0" hangingPunct="0">
              <a:defRPr>
                <a:solidFill>
                  <a:schemeClr val="tx1"/>
                </a:solidFill>
                <a:latin typeface="Arial" pitchFamily="34" charset="0"/>
                <a:cs typeface="Arial" pitchFamily="34" charset="0"/>
              </a:defRPr>
            </a:lvl5pPr>
            <a:lvl6pPr marL="2514600" indent="-228600" defTabSz="84137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4137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4137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41375"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BCC66ED-3854-4CA6-A21B-748254254652}" type="slidenum">
              <a:rPr lang="en-US" sz="1000">
                <a:ea typeface="MS PGothic" pitchFamily="34" charset="-128"/>
              </a:rPr>
              <a:pPr eaLnBrk="1" hangingPunct="1"/>
              <a:t>10</a:t>
            </a:fld>
            <a:endParaRPr lang="en-US" sz="1000">
              <a:ea typeface="MS PGothic" pitchFamily="34" charset="-128"/>
            </a:endParaRPr>
          </a:p>
        </p:txBody>
      </p:sp>
      <p:sp>
        <p:nvSpPr>
          <p:cNvPr id="73734" name="AutoShape 2"/>
          <p:cNvSpPr>
            <a:spLocks noGrp="1" noRot="1" noChangeAspect="1" noChangeArrowheads="1" noTextEdit="1"/>
          </p:cNvSpPr>
          <p:nvPr>
            <p:ph type="sldImg"/>
          </p:nvPr>
        </p:nvSpPr>
        <p:spPr bwMode="auto">
          <a:xfrm>
            <a:off x="169863" y="684213"/>
            <a:ext cx="6464300"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5" name="Rectangle 3"/>
          <p:cNvSpPr>
            <a:spLocks noGrp="1" noChangeArrowheads="1"/>
          </p:cNvSpPr>
          <p:nvPr>
            <p:ph type="body" idx="1"/>
          </p:nvPr>
        </p:nvSpPr>
        <p:spPr bwMode="auto">
          <a:xfrm>
            <a:off x="619127" y="4546601"/>
            <a:ext cx="5553075" cy="3444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552" tIns="42773" rIns="85552" bIns="42773" numCol="1" anchor="t" anchorCtr="0" compatLnSpc="1">
            <a:prstTxWarp prst="textNoShape">
              <a:avLst/>
            </a:prstTxWarp>
          </a:bodyPr>
          <a:lstStyle/>
          <a:p>
            <a:pPr eaLnBrk="1" hangingPunct="1">
              <a:spcBef>
                <a:spcPct val="0"/>
              </a:spcBef>
            </a:pPr>
            <a:r>
              <a:rPr lang="en-US"/>
              <a:t>…today we carry that sort of computing power in our pockets. The mobile phone is a supercomputer in your pocket: it completely wipes the floor with the Cray-1 in terms of performance (512 MB of memory – plus gigabytes and gigabytes of flash storage) and it does so at a fraction of the weight, materials, price, and power consumption. The processor in there probably doesn’t use much more than 1 Watt. It doesn’t require an industrial-strength cooling system, and it costs much less than $30 million. </a:t>
            </a:r>
          </a:p>
          <a:p>
            <a:pPr eaLnBrk="1" hangingPunct="1">
              <a:spcBef>
                <a:spcPct val="0"/>
              </a:spcBef>
            </a:pPr>
            <a:r>
              <a:rPr lang="en-US"/>
              <a:t>This is what shrink means: doing more with less.</a:t>
            </a:r>
          </a:p>
          <a:p>
            <a:pPr eaLnBrk="1" hangingPunct="1">
              <a:spcBef>
                <a:spcPct val="0"/>
              </a:spcBef>
            </a:pPr>
            <a:r>
              <a:rPr lang="en-US"/>
              <a:t>ASML has made a major contribution to shrink: our machines allow chip makers to pattern finer features, to shrink transistors, and to make chips more powerful and more energy-efficient at the same time.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critical</a:t>
            </a:r>
            <a:r>
              <a:rPr lang="en-US" baseline="0" dirty="0"/>
              <a:t> technology for shrinking transistors is lithography.</a:t>
            </a:r>
          </a:p>
          <a:p>
            <a:endParaRPr lang="en-US" baseline="0" dirty="0"/>
          </a:p>
          <a:p>
            <a:r>
              <a:rPr lang="en-US" baseline="0" dirty="0"/>
              <a:t>What is lithography? If you’re old enough to remember how photos were printed on photo paper, you know how a lithography machine works.</a:t>
            </a:r>
          </a:p>
          <a:p>
            <a:endParaRPr lang="en-US" baseline="0" dirty="0"/>
          </a:p>
          <a:p>
            <a:r>
              <a:rPr lang="en-US" baseline="0" dirty="0"/>
              <a:t>We have a negative – we call it the mask, or the reticle – which contains the blueprint of the chip pattern.</a:t>
            </a:r>
          </a:p>
          <a:p>
            <a:endParaRPr lang="en-US" baseline="0" dirty="0"/>
          </a:p>
          <a:p>
            <a:r>
              <a:rPr lang="en-US" baseline="0" dirty="0"/>
              <a:t>Using intense laser light, this pattern is projected onto the wafer.</a:t>
            </a:r>
          </a:p>
          <a:p>
            <a:endParaRPr lang="en-US" baseline="0" dirty="0"/>
          </a:p>
          <a:p>
            <a:r>
              <a:rPr lang="en-US" baseline="0" dirty="0"/>
              <a:t>The wafer has earlier been coated with a light-sensitive substance, the photoresist.</a:t>
            </a:r>
          </a:p>
          <a:p>
            <a:endParaRPr lang="en-US" baseline="0" dirty="0"/>
          </a:p>
          <a:p>
            <a:r>
              <a:rPr lang="en-US" baseline="0" dirty="0"/>
              <a:t>When the unexposed parts are etched away, the pattern that we have projected is revealed.</a:t>
            </a:r>
          </a:p>
          <a:p>
            <a:endParaRPr lang="en-US" baseline="0" dirty="0"/>
          </a:p>
          <a:p>
            <a:r>
              <a:rPr lang="en-US" baseline="0" dirty="0"/>
              <a:t>In other words, lithography is the production step that creates the billions of transistors on a chip – their shape, their position, and the wires that connect them and create a working chip.</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fld id="{76975FB5-9214-4EFA-B591-A6F1A7368D3F}" type="slidenum">
              <a:rPr lang="en-US" smtClean="0"/>
              <a:pPr/>
              <a:t>12</a:t>
            </a:fld>
            <a:endParaRPr lang="en-US"/>
          </a:p>
        </p:txBody>
      </p:sp>
    </p:spTree>
    <p:extLst>
      <p:ext uri="{BB962C8B-B14F-4D97-AF65-F5344CB8AC3E}">
        <p14:creationId xmlns:p14="http://schemas.microsoft.com/office/powerpoint/2010/main" val="287968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377BF1-50F0-43F6-BA83-8AFAF9CBF79A}"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1287016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77BF1-50F0-43F6-BA83-8AFAF9CBF79A}"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2689563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77BF1-50F0-43F6-BA83-8AFAF9CBF79A}"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282447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SML Chapter slide">
    <p:spTree>
      <p:nvGrpSpPr>
        <p:cNvPr id="1" name=""/>
        <p:cNvGrpSpPr/>
        <p:nvPr/>
      </p:nvGrpSpPr>
      <p:grpSpPr>
        <a:xfrm>
          <a:off x="0" y="0"/>
          <a:ext cx="0" cy="0"/>
          <a:chOff x="0" y="0"/>
          <a:chExt cx="0" cy="0"/>
        </a:xfrm>
      </p:grpSpPr>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305800" y="133350"/>
            <a:ext cx="76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l="89153" r="9151"/>
          <a:stretch>
            <a:fillRect/>
          </a:stretch>
        </p:blipFill>
        <p:spPr bwMode="auto">
          <a:xfrm>
            <a:off x="8097840" y="0"/>
            <a:ext cx="1539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a:xfrm>
            <a:off x="8320088" y="165101"/>
            <a:ext cx="171450" cy="182563"/>
          </a:xfrm>
          <a:custGeom>
            <a:avLst/>
            <a:gdLst>
              <a:gd name="connsiteX0" fmla="*/ 0 w 1097756"/>
              <a:gd name="connsiteY0" fmla="*/ 0 h 1181100"/>
              <a:gd name="connsiteX1" fmla="*/ 745331 w 1097756"/>
              <a:gd name="connsiteY1" fmla="*/ 0 h 1181100"/>
              <a:gd name="connsiteX2" fmla="*/ 1097756 w 1097756"/>
              <a:gd name="connsiteY2" fmla="*/ 1178718 h 1181100"/>
              <a:gd name="connsiteX3" fmla="*/ 523875 w 1097756"/>
              <a:gd name="connsiteY3" fmla="*/ 1181100 h 1181100"/>
              <a:gd name="connsiteX4" fmla="*/ 0 w 1097756"/>
              <a:gd name="connsiteY4" fmla="*/ 0 h 1181100"/>
              <a:gd name="connsiteX0" fmla="*/ 0 w 1400175"/>
              <a:gd name="connsiteY0" fmla="*/ 0 h 2197893"/>
              <a:gd name="connsiteX1" fmla="*/ 745331 w 1400175"/>
              <a:gd name="connsiteY1" fmla="*/ 0 h 2197893"/>
              <a:gd name="connsiteX2" fmla="*/ 1400175 w 1400175"/>
              <a:gd name="connsiteY2" fmla="*/ 2197893 h 2197893"/>
              <a:gd name="connsiteX3" fmla="*/ 523875 w 1400175"/>
              <a:gd name="connsiteY3" fmla="*/ 1181100 h 2197893"/>
              <a:gd name="connsiteX4" fmla="*/ 0 w 1400175"/>
              <a:gd name="connsiteY4" fmla="*/ 0 h 2197893"/>
              <a:gd name="connsiteX0" fmla="*/ 0 w 1400175"/>
              <a:gd name="connsiteY0" fmla="*/ 0 h 2197893"/>
              <a:gd name="connsiteX1" fmla="*/ 745331 w 1400175"/>
              <a:gd name="connsiteY1" fmla="*/ 0 h 2197893"/>
              <a:gd name="connsiteX2" fmla="*/ 1400175 w 1400175"/>
              <a:gd name="connsiteY2" fmla="*/ 2197893 h 2197893"/>
              <a:gd name="connsiteX3" fmla="*/ 1047750 w 1400175"/>
              <a:gd name="connsiteY3" fmla="*/ 1790700 h 2197893"/>
              <a:gd name="connsiteX4" fmla="*/ 523875 w 1400175"/>
              <a:gd name="connsiteY4" fmla="*/ 1181100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50094 w 1400175"/>
              <a:gd name="connsiteY3" fmla="*/ 2193131 h 2197893"/>
              <a:gd name="connsiteX4" fmla="*/ 523875 w 1400175"/>
              <a:gd name="connsiteY4" fmla="*/ 1181100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523875 w 1400175"/>
              <a:gd name="connsiteY4" fmla="*/ 1181100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230981 w 1400175"/>
              <a:gd name="connsiteY5" fmla="*/ 295275 h 2197893"/>
              <a:gd name="connsiteX6" fmla="*/ 0 w 1400175"/>
              <a:gd name="connsiteY6"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95262 w 1400175"/>
              <a:gd name="connsiteY5" fmla="*/ 1204913 h 2197893"/>
              <a:gd name="connsiteX6" fmla="*/ 0 w 1400175"/>
              <a:gd name="connsiteY6"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0 w 1400175"/>
              <a:gd name="connsiteY6"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135731 w 1400175"/>
              <a:gd name="connsiteY6" fmla="*/ 1102518 h 2197893"/>
              <a:gd name="connsiteX7" fmla="*/ 0 w 1400175"/>
              <a:gd name="connsiteY7"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0 w 1400175"/>
              <a:gd name="connsiteY7"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378619 w 1400175"/>
              <a:gd name="connsiteY7" fmla="*/ 862012 h 2197893"/>
              <a:gd name="connsiteX8" fmla="*/ 0 w 1400175"/>
              <a:gd name="connsiteY8"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0 w 1400175"/>
              <a:gd name="connsiteY8"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426244 w 1400175"/>
              <a:gd name="connsiteY8" fmla="*/ 1112043 h 2197893"/>
              <a:gd name="connsiteX9" fmla="*/ 0 w 1400175"/>
              <a:gd name="connsiteY9"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88106 w 1400175"/>
              <a:gd name="connsiteY8" fmla="*/ 1795462 h 2197893"/>
              <a:gd name="connsiteX9" fmla="*/ 0 w 1400175"/>
              <a:gd name="connsiteY9"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88106 w 1400175"/>
              <a:gd name="connsiteY8" fmla="*/ 1795462 h 2197893"/>
              <a:gd name="connsiteX9" fmla="*/ 52388 w 1400175"/>
              <a:gd name="connsiteY9" fmla="*/ 1131093 h 2197893"/>
              <a:gd name="connsiteX10" fmla="*/ 0 w 1400175"/>
              <a:gd name="connsiteY10"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88106 w 1400175"/>
              <a:gd name="connsiteY8" fmla="*/ 1795462 h 2197893"/>
              <a:gd name="connsiteX9" fmla="*/ 0 w 1400175"/>
              <a:gd name="connsiteY9" fmla="*/ 2197893 h 2197893"/>
              <a:gd name="connsiteX10" fmla="*/ 0 w 1400175"/>
              <a:gd name="connsiteY10" fmla="*/ 0 h 2197893"/>
              <a:gd name="connsiteX0" fmla="*/ 4762 w 1404937"/>
              <a:gd name="connsiteY0" fmla="*/ 0 h 2197893"/>
              <a:gd name="connsiteX1" fmla="*/ 750093 w 1404937"/>
              <a:gd name="connsiteY1" fmla="*/ 0 h 2197893"/>
              <a:gd name="connsiteX2" fmla="*/ 1404937 w 1404937"/>
              <a:gd name="connsiteY2" fmla="*/ 2197893 h 2197893"/>
              <a:gd name="connsiteX3" fmla="*/ 752475 w 1404937"/>
              <a:gd name="connsiteY3" fmla="*/ 2195512 h 2197893"/>
              <a:gd name="connsiteX4" fmla="*/ 376237 w 1404937"/>
              <a:gd name="connsiteY4" fmla="*/ 478631 h 2197893"/>
              <a:gd name="connsiteX5" fmla="*/ 178592 w 1404937"/>
              <a:gd name="connsiteY5" fmla="*/ 1383507 h 2197893"/>
              <a:gd name="connsiteX6" fmla="*/ 614362 w 1404937"/>
              <a:gd name="connsiteY6" fmla="*/ 1385887 h 2197893"/>
              <a:gd name="connsiteX7" fmla="*/ 697706 w 1404937"/>
              <a:gd name="connsiteY7" fmla="*/ 1797843 h 2197893"/>
              <a:gd name="connsiteX8" fmla="*/ 92868 w 1404937"/>
              <a:gd name="connsiteY8" fmla="*/ 1795462 h 2197893"/>
              <a:gd name="connsiteX9" fmla="*/ 4762 w 1404937"/>
              <a:gd name="connsiteY9" fmla="*/ 2197893 h 2197893"/>
              <a:gd name="connsiteX10" fmla="*/ 0 w 1404937"/>
              <a:gd name="connsiteY10" fmla="*/ 2045493 h 2197893"/>
              <a:gd name="connsiteX11" fmla="*/ 4762 w 1404937"/>
              <a:gd name="connsiteY11" fmla="*/ 0 h 2197893"/>
              <a:gd name="connsiteX0" fmla="*/ 652462 w 2052637"/>
              <a:gd name="connsiteY0" fmla="*/ 0 h 2197893"/>
              <a:gd name="connsiteX1" fmla="*/ 1397793 w 2052637"/>
              <a:gd name="connsiteY1" fmla="*/ 0 h 2197893"/>
              <a:gd name="connsiteX2" fmla="*/ 2052637 w 2052637"/>
              <a:gd name="connsiteY2" fmla="*/ 2197893 h 2197893"/>
              <a:gd name="connsiteX3" fmla="*/ 1400175 w 2052637"/>
              <a:gd name="connsiteY3" fmla="*/ 2195512 h 2197893"/>
              <a:gd name="connsiteX4" fmla="*/ 1023937 w 2052637"/>
              <a:gd name="connsiteY4" fmla="*/ 478631 h 2197893"/>
              <a:gd name="connsiteX5" fmla="*/ 826292 w 2052637"/>
              <a:gd name="connsiteY5" fmla="*/ 1383507 h 2197893"/>
              <a:gd name="connsiteX6" fmla="*/ 1262062 w 2052637"/>
              <a:gd name="connsiteY6" fmla="*/ 1385887 h 2197893"/>
              <a:gd name="connsiteX7" fmla="*/ 1345406 w 2052637"/>
              <a:gd name="connsiteY7" fmla="*/ 1797843 h 2197893"/>
              <a:gd name="connsiteX8" fmla="*/ 740568 w 2052637"/>
              <a:gd name="connsiteY8" fmla="*/ 1795462 h 2197893"/>
              <a:gd name="connsiteX9" fmla="*/ 652462 w 2052637"/>
              <a:gd name="connsiteY9" fmla="*/ 2197893 h 2197893"/>
              <a:gd name="connsiteX10" fmla="*/ 0 w 2052637"/>
              <a:gd name="connsiteY10" fmla="*/ 2193131 h 2197893"/>
              <a:gd name="connsiteX11" fmla="*/ 652462 w 2052637"/>
              <a:gd name="connsiteY11" fmla="*/ 0 h 2197893"/>
              <a:gd name="connsiteX0" fmla="*/ 652462 w 2052637"/>
              <a:gd name="connsiteY0" fmla="*/ 1 h 2197894"/>
              <a:gd name="connsiteX1" fmla="*/ 1397793 w 2052637"/>
              <a:gd name="connsiteY1" fmla="*/ 1 h 2197894"/>
              <a:gd name="connsiteX2" fmla="*/ 2052637 w 2052637"/>
              <a:gd name="connsiteY2" fmla="*/ 2197894 h 2197894"/>
              <a:gd name="connsiteX3" fmla="*/ 1400175 w 2052637"/>
              <a:gd name="connsiteY3" fmla="*/ 2195513 h 2197894"/>
              <a:gd name="connsiteX4" fmla="*/ 1023937 w 2052637"/>
              <a:gd name="connsiteY4" fmla="*/ 478632 h 2197894"/>
              <a:gd name="connsiteX5" fmla="*/ 826292 w 2052637"/>
              <a:gd name="connsiteY5" fmla="*/ 1383508 h 2197894"/>
              <a:gd name="connsiteX6" fmla="*/ 1262062 w 2052637"/>
              <a:gd name="connsiteY6" fmla="*/ 1385888 h 2197894"/>
              <a:gd name="connsiteX7" fmla="*/ 1345406 w 2052637"/>
              <a:gd name="connsiteY7" fmla="*/ 1797844 h 2197894"/>
              <a:gd name="connsiteX8" fmla="*/ 740568 w 2052637"/>
              <a:gd name="connsiteY8" fmla="*/ 1795463 h 2197894"/>
              <a:gd name="connsiteX9" fmla="*/ 652462 w 2052637"/>
              <a:gd name="connsiteY9" fmla="*/ 2197894 h 2197894"/>
              <a:gd name="connsiteX10" fmla="*/ 0 w 2052637"/>
              <a:gd name="connsiteY10" fmla="*/ 2193132 h 2197894"/>
              <a:gd name="connsiteX11" fmla="*/ 652462 w 2052637"/>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62133 w 2052708"/>
              <a:gd name="connsiteY6" fmla="*/ 1385888 h 2197894"/>
              <a:gd name="connsiteX7" fmla="*/ 1345477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14508 w 2052708"/>
              <a:gd name="connsiteY6" fmla="*/ 1383506 h 2197894"/>
              <a:gd name="connsiteX7" fmla="*/ 1345477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14508 w 2052708"/>
              <a:gd name="connsiteY6" fmla="*/ 1383506 h 2197894"/>
              <a:gd name="connsiteX7" fmla="*/ 1312139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19271 w 2052708"/>
              <a:gd name="connsiteY6" fmla="*/ 1376363 h 2197894"/>
              <a:gd name="connsiteX7" fmla="*/ 1312139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21653 w 2052708"/>
              <a:gd name="connsiteY6" fmla="*/ 1383507 h 2197894"/>
              <a:gd name="connsiteX7" fmla="*/ 1312139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21653 w 2052708"/>
              <a:gd name="connsiteY6" fmla="*/ 1383507 h 2197894"/>
              <a:gd name="connsiteX7" fmla="*/ 1312139 w 2052708"/>
              <a:gd name="connsiteY7" fmla="*/ 1795463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708" h="2197894">
                <a:moveTo>
                  <a:pt x="652533" y="1"/>
                </a:moveTo>
                <a:lnTo>
                  <a:pt x="1397864" y="1"/>
                </a:lnTo>
                <a:lnTo>
                  <a:pt x="2052708" y="2197894"/>
                </a:lnTo>
                <a:lnTo>
                  <a:pt x="1400246" y="2195513"/>
                </a:lnTo>
                <a:lnTo>
                  <a:pt x="1024008" y="478632"/>
                </a:lnTo>
                <a:lnTo>
                  <a:pt x="826363" y="1383508"/>
                </a:lnTo>
                <a:lnTo>
                  <a:pt x="1221653" y="1383507"/>
                </a:lnTo>
                <a:lnTo>
                  <a:pt x="1312139" y="1795463"/>
                </a:lnTo>
                <a:lnTo>
                  <a:pt x="740639" y="1795463"/>
                </a:lnTo>
                <a:lnTo>
                  <a:pt x="652533" y="2197894"/>
                </a:lnTo>
                <a:lnTo>
                  <a:pt x="71" y="2193132"/>
                </a:lnTo>
                <a:cubicBezTo>
                  <a:pt x="-7867" y="2197101"/>
                  <a:pt x="648565" y="-1587"/>
                  <a:pt x="652533" y="1"/>
                </a:cubicBezTo>
                <a:close/>
              </a:path>
            </a:pathLst>
          </a:custGeom>
          <a:solidFill>
            <a:srgbClr val="0F238D"/>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8" name="Freeform 7"/>
          <p:cNvSpPr/>
          <p:nvPr/>
        </p:nvSpPr>
        <p:spPr>
          <a:xfrm>
            <a:off x="8653463" y="165101"/>
            <a:ext cx="207962" cy="182563"/>
          </a:xfrm>
          <a:custGeom>
            <a:avLst/>
            <a:gdLst>
              <a:gd name="connsiteX0" fmla="*/ 0 w 688182"/>
              <a:gd name="connsiteY0" fmla="*/ 950119 h 950119"/>
              <a:gd name="connsiteX1" fmla="*/ 611982 w 688182"/>
              <a:gd name="connsiteY1" fmla="*/ 950119 h 950119"/>
              <a:gd name="connsiteX2" fmla="*/ 688182 w 688182"/>
              <a:gd name="connsiteY2" fmla="*/ 0 h 950119"/>
              <a:gd name="connsiteX3" fmla="*/ 0 w 688182"/>
              <a:gd name="connsiteY3" fmla="*/ 950119 h 950119"/>
              <a:gd name="connsiteX0" fmla="*/ 0 w 688182"/>
              <a:gd name="connsiteY0" fmla="*/ 950119 h 950119"/>
              <a:gd name="connsiteX1" fmla="*/ 611982 w 688182"/>
              <a:gd name="connsiteY1" fmla="*/ 950119 h 950119"/>
              <a:gd name="connsiteX2" fmla="*/ 688182 w 688182"/>
              <a:gd name="connsiteY2" fmla="*/ 0 h 950119"/>
              <a:gd name="connsiteX3" fmla="*/ 214313 w 688182"/>
              <a:gd name="connsiteY3" fmla="*/ 652463 h 950119"/>
              <a:gd name="connsiteX4" fmla="*/ 0 w 688182"/>
              <a:gd name="connsiteY4" fmla="*/ 950119 h 950119"/>
              <a:gd name="connsiteX0" fmla="*/ 0 w 688182"/>
              <a:gd name="connsiteY0" fmla="*/ 950119 h 950119"/>
              <a:gd name="connsiteX1" fmla="*/ 611982 w 688182"/>
              <a:gd name="connsiteY1" fmla="*/ 950119 h 950119"/>
              <a:gd name="connsiteX2" fmla="*/ 688182 w 688182"/>
              <a:gd name="connsiteY2" fmla="*/ 0 h 950119"/>
              <a:gd name="connsiteX3" fmla="*/ 111919 w 688182"/>
              <a:gd name="connsiteY3" fmla="*/ 95250 h 950119"/>
              <a:gd name="connsiteX4" fmla="*/ 0 w 688182"/>
              <a:gd name="connsiteY4" fmla="*/ 950119 h 950119"/>
              <a:gd name="connsiteX0" fmla="*/ 0 w 723900"/>
              <a:gd name="connsiteY0" fmla="*/ 1395413 h 1395413"/>
              <a:gd name="connsiteX1" fmla="*/ 611982 w 723900"/>
              <a:gd name="connsiteY1" fmla="*/ 1395413 h 1395413"/>
              <a:gd name="connsiteX2" fmla="*/ 723900 w 723900"/>
              <a:gd name="connsiteY2" fmla="*/ 0 h 1395413"/>
              <a:gd name="connsiteX3" fmla="*/ 111919 w 723900"/>
              <a:gd name="connsiteY3" fmla="*/ 540544 h 1395413"/>
              <a:gd name="connsiteX4" fmla="*/ 0 w 723900"/>
              <a:gd name="connsiteY4" fmla="*/ 1395413 h 1395413"/>
              <a:gd name="connsiteX0" fmla="*/ 0 w 723900"/>
              <a:gd name="connsiteY0" fmla="*/ 2031206 h 2031206"/>
              <a:gd name="connsiteX1" fmla="*/ 611982 w 723900"/>
              <a:gd name="connsiteY1" fmla="*/ 2031206 h 2031206"/>
              <a:gd name="connsiteX2" fmla="*/ 723900 w 723900"/>
              <a:gd name="connsiteY2" fmla="*/ 635793 h 2031206"/>
              <a:gd name="connsiteX3" fmla="*/ 266700 w 723900"/>
              <a:gd name="connsiteY3" fmla="*/ 0 h 2031206"/>
              <a:gd name="connsiteX4" fmla="*/ 0 w 723900"/>
              <a:gd name="connsiteY4" fmla="*/ 2031206 h 2031206"/>
              <a:gd name="connsiteX0" fmla="*/ 0 w 723900"/>
              <a:gd name="connsiteY0" fmla="*/ 2195513 h 2195513"/>
              <a:gd name="connsiteX1" fmla="*/ 611982 w 723900"/>
              <a:gd name="connsiteY1" fmla="*/ 2195513 h 2195513"/>
              <a:gd name="connsiteX2" fmla="*/ 723900 w 723900"/>
              <a:gd name="connsiteY2" fmla="*/ 800100 h 2195513"/>
              <a:gd name="connsiteX3" fmla="*/ 283369 w 723900"/>
              <a:gd name="connsiteY3" fmla="*/ 0 h 2195513"/>
              <a:gd name="connsiteX4" fmla="*/ 0 w 723900"/>
              <a:gd name="connsiteY4" fmla="*/ 2195513 h 2195513"/>
              <a:gd name="connsiteX0" fmla="*/ 0 w 723900"/>
              <a:gd name="connsiteY0" fmla="*/ 2195513 h 2195513"/>
              <a:gd name="connsiteX1" fmla="*/ 611982 w 723900"/>
              <a:gd name="connsiteY1" fmla="*/ 2195513 h 2195513"/>
              <a:gd name="connsiteX2" fmla="*/ 723900 w 723900"/>
              <a:gd name="connsiteY2" fmla="*/ 800100 h 2195513"/>
              <a:gd name="connsiteX3" fmla="*/ 500063 w 723900"/>
              <a:gd name="connsiteY3" fmla="*/ 388145 h 2195513"/>
              <a:gd name="connsiteX4" fmla="*/ 283369 w 723900"/>
              <a:gd name="connsiteY4" fmla="*/ 0 h 2195513"/>
              <a:gd name="connsiteX5" fmla="*/ 0 w 723900"/>
              <a:gd name="connsiteY5" fmla="*/ 2195513 h 2195513"/>
              <a:gd name="connsiteX0" fmla="*/ 0 w 945356"/>
              <a:gd name="connsiteY0" fmla="*/ 2195513 h 2195513"/>
              <a:gd name="connsiteX1" fmla="*/ 611982 w 945356"/>
              <a:gd name="connsiteY1" fmla="*/ 2195513 h 2195513"/>
              <a:gd name="connsiteX2" fmla="*/ 723900 w 945356"/>
              <a:gd name="connsiteY2" fmla="*/ 800100 h 2195513"/>
              <a:gd name="connsiteX3" fmla="*/ 945356 w 945356"/>
              <a:gd name="connsiteY3" fmla="*/ 2382 h 2195513"/>
              <a:gd name="connsiteX4" fmla="*/ 283369 w 945356"/>
              <a:gd name="connsiteY4" fmla="*/ 0 h 2195513"/>
              <a:gd name="connsiteX5" fmla="*/ 0 w 945356"/>
              <a:gd name="connsiteY5" fmla="*/ 2195513 h 2195513"/>
              <a:gd name="connsiteX0" fmla="*/ 0 w 945356"/>
              <a:gd name="connsiteY0" fmla="*/ 2195513 h 2195513"/>
              <a:gd name="connsiteX1" fmla="*/ 611982 w 945356"/>
              <a:gd name="connsiteY1" fmla="*/ 2195513 h 2195513"/>
              <a:gd name="connsiteX2" fmla="*/ 723900 w 945356"/>
              <a:gd name="connsiteY2" fmla="*/ 800100 h 2195513"/>
              <a:gd name="connsiteX3" fmla="*/ 790575 w 945356"/>
              <a:gd name="connsiteY3" fmla="*/ 545308 h 2195513"/>
              <a:gd name="connsiteX4" fmla="*/ 945356 w 945356"/>
              <a:gd name="connsiteY4" fmla="*/ 2382 h 2195513"/>
              <a:gd name="connsiteX5" fmla="*/ 283369 w 945356"/>
              <a:gd name="connsiteY5" fmla="*/ 0 h 2195513"/>
              <a:gd name="connsiteX6" fmla="*/ 0 w 945356"/>
              <a:gd name="connsiteY6"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252537 w 1252537"/>
              <a:gd name="connsiteY3" fmla="*/ 1333501 h 2195513"/>
              <a:gd name="connsiteX4" fmla="*/ 945356 w 1252537"/>
              <a:gd name="connsiteY4" fmla="*/ 2382 h 2195513"/>
              <a:gd name="connsiteX5" fmla="*/ 283369 w 1252537"/>
              <a:gd name="connsiteY5" fmla="*/ 0 h 2195513"/>
              <a:gd name="connsiteX6" fmla="*/ 0 w 1252537"/>
              <a:gd name="connsiteY6"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031082 w 1252537"/>
              <a:gd name="connsiteY3" fmla="*/ 1112045 h 2195513"/>
              <a:gd name="connsiteX4" fmla="*/ 1252537 w 1252537"/>
              <a:gd name="connsiteY4" fmla="*/ 1333501 h 2195513"/>
              <a:gd name="connsiteX5" fmla="*/ 945356 w 1252537"/>
              <a:gd name="connsiteY5" fmla="*/ 2382 h 2195513"/>
              <a:gd name="connsiteX6" fmla="*/ 283369 w 1252537"/>
              <a:gd name="connsiteY6" fmla="*/ 0 h 2195513"/>
              <a:gd name="connsiteX7" fmla="*/ 0 w 1252537"/>
              <a:gd name="connsiteY7"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007270 w 1252537"/>
              <a:gd name="connsiteY3" fmla="*/ 2193132 h 2195513"/>
              <a:gd name="connsiteX4" fmla="*/ 1252537 w 1252537"/>
              <a:gd name="connsiteY4" fmla="*/ 1333501 h 2195513"/>
              <a:gd name="connsiteX5" fmla="*/ 945356 w 1252537"/>
              <a:gd name="connsiteY5" fmla="*/ 2382 h 2195513"/>
              <a:gd name="connsiteX6" fmla="*/ 283369 w 1252537"/>
              <a:gd name="connsiteY6" fmla="*/ 0 h 2195513"/>
              <a:gd name="connsiteX7" fmla="*/ 0 w 1252537"/>
              <a:gd name="connsiteY7"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007270 w 1252537"/>
              <a:gd name="connsiteY3" fmla="*/ 2193132 h 2195513"/>
              <a:gd name="connsiteX4" fmla="*/ 1173957 w 1252537"/>
              <a:gd name="connsiteY4" fmla="*/ 1600202 h 2195513"/>
              <a:gd name="connsiteX5" fmla="*/ 1252537 w 1252537"/>
              <a:gd name="connsiteY5" fmla="*/ 1333501 h 2195513"/>
              <a:gd name="connsiteX6" fmla="*/ 945356 w 1252537"/>
              <a:gd name="connsiteY6" fmla="*/ 2382 h 2195513"/>
              <a:gd name="connsiteX7" fmla="*/ 283369 w 1252537"/>
              <a:gd name="connsiteY7" fmla="*/ 0 h 2195513"/>
              <a:gd name="connsiteX8" fmla="*/ 0 w 1252537"/>
              <a:gd name="connsiteY8" fmla="*/ 2195513 h 2195513"/>
              <a:gd name="connsiteX0" fmla="*/ 0 w 1488282"/>
              <a:gd name="connsiteY0" fmla="*/ 2195513 h 2195514"/>
              <a:gd name="connsiteX1" fmla="*/ 611982 w 1488282"/>
              <a:gd name="connsiteY1" fmla="*/ 2195513 h 2195514"/>
              <a:gd name="connsiteX2" fmla="*/ 723900 w 1488282"/>
              <a:gd name="connsiteY2" fmla="*/ 800100 h 2195514"/>
              <a:gd name="connsiteX3" fmla="*/ 1007270 w 1488282"/>
              <a:gd name="connsiteY3" fmla="*/ 2193132 h 2195514"/>
              <a:gd name="connsiteX4" fmla="*/ 1488282 w 1488282"/>
              <a:gd name="connsiteY4" fmla="*/ 2195514 h 2195514"/>
              <a:gd name="connsiteX5" fmla="*/ 1252537 w 1488282"/>
              <a:gd name="connsiteY5" fmla="*/ 1333501 h 2195514"/>
              <a:gd name="connsiteX6" fmla="*/ 945356 w 1488282"/>
              <a:gd name="connsiteY6" fmla="*/ 2382 h 2195514"/>
              <a:gd name="connsiteX7" fmla="*/ 283369 w 1488282"/>
              <a:gd name="connsiteY7" fmla="*/ 0 h 2195514"/>
              <a:gd name="connsiteX8" fmla="*/ 0 w 1488282"/>
              <a:gd name="connsiteY8" fmla="*/ 2195513 h 2195514"/>
              <a:gd name="connsiteX0" fmla="*/ 0 w 1488282"/>
              <a:gd name="connsiteY0" fmla="*/ 2195513 h 2195514"/>
              <a:gd name="connsiteX1" fmla="*/ 611982 w 1488282"/>
              <a:gd name="connsiteY1" fmla="*/ 2195513 h 2195514"/>
              <a:gd name="connsiteX2" fmla="*/ 723900 w 1488282"/>
              <a:gd name="connsiteY2" fmla="*/ 800100 h 2195514"/>
              <a:gd name="connsiteX3" fmla="*/ 1007270 w 1488282"/>
              <a:gd name="connsiteY3" fmla="*/ 2193132 h 2195514"/>
              <a:gd name="connsiteX4" fmla="*/ 1488282 w 1488282"/>
              <a:gd name="connsiteY4" fmla="*/ 2195514 h 2195514"/>
              <a:gd name="connsiteX5" fmla="*/ 1352549 w 1488282"/>
              <a:gd name="connsiteY5" fmla="*/ 1690688 h 2195514"/>
              <a:gd name="connsiteX6" fmla="*/ 1252537 w 1488282"/>
              <a:gd name="connsiteY6" fmla="*/ 1333501 h 2195514"/>
              <a:gd name="connsiteX7" fmla="*/ 945356 w 1488282"/>
              <a:gd name="connsiteY7" fmla="*/ 2382 h 2195514"/>
              <a:gd name="connsiteX8" fmla="*/ 283369 w 1488282"/>
              <a:gd name="connsiteY8" fmla="*/ 0 h 2195514"/>
              <a:gd name="connsiteX9" fmla="*/ 0 w 1488282"/>
              <a:gd name="connsiteY9" fmla="*/ 2195513 h 2195514"/>
              <a:gd name="connsiteX0" fmla="*/ 0 w 1781174"/>
              <a:gd name="connsiteY0" fmla="*/ 2195513 h 2195514"/>
              <a:gd name="connsiteX1" fmla="*/ 611982 w 1781174"/>
              <a:gd name="connsiteY1" fmla="*/ 2195513 h 2195514"/>
              <a:gd name="connsiteX2" fmla="*/ 723900 w 1781174"/>
              <a:gd name="connsiteY2" fmla="*/ 800100 h 2195514"/>
              <a:gd name="connsiteX3" fmla="*/ 1007270 w 1781174"/>
              <a:gd name="connsiteY3" fmla="*/ 2193132 h 2195514"/>
              <a:gd name="connsiteX4" fmla="*/ 1488282 w 1781174"/>
              <a:gd name="connsiteY4" fmla="*/ 2195514 h 2195514"/>
              <a:gd name="connsiteX5" fmla="*/ 1781174 w 1781174"/>
              <a:gd name="connsiteY5" fmla="*/ 792957 h 2195514"/>
              <a:gd name="connsiteX6" fmla="*/ 1252537 w 1781174"/>
              <a:gd name="connsiteY6" fmla="*/ 1333501 h 2195514"/>
              <a:gd name="connsiteX7" fmla="*/ 945356 w 1781174"/>
              <a:gd name="connsiteY7" fmla="*/ 2382 h 2195514"/>
              <a:gd name="connsiteX8" fmla="*/ 283369 w 1781174"/>
              <a:gd name="connsiteY8" fmla="*/ 0 h 2195514"/>
              <a:gd name="connsiteX9" fmla="*/ 0 w 1781174"/>
              <a:gd name="connsiteY9" fmla="*/ 2195513 h 2195514"/>
              <a:gd name="connsiteX0" fmla="*/ 0 w 1781174"/>
              <a:gd name="connsiteY0" fmla="*/ 2195513 h 2195514"/>
              <a:gd name="connsiteX1" fmla="*/ 611982 w 1781174"/>
              <a:gd name="connsiteY1" fmla="*/ 2195513 h 2195514"/>
              <a:gd name="connsiteX2" fmla="*/ 723900 w 1781174"/>
              <a:gd name="connsiteY2" fmla="*/ 800100 h 2195514"/>
              <a:gd name="connsiteX3" fmla="*/ 1007270 w 1781174"/>
              <a:gd name="connsiteY3" fmla="*/ 2193132 h 2195514"/>
              <a:gd name="connsiteX4" fmla="*/ 1488282 w 1781174"/>
              <a:gd name="connsiteY4" fmla="*/ 2195514 h 2195514"/>
              <a:gd name="connsiteX5" fmla="*/ 1781174 w 1781174"/>
              <a:gd name="connsiteY5" fmla="*/ 792957 h 2195514"/>
              <a:gd name="connsiteX6" fmla="*/ 1528762 w 1781174"/>
              <a:gd name="connsiteY6" fmla="*/ 1052513 h 2195514"/>
              <a:gd name="connsiteX7" fmla="*/ 1252537 w 1781174"/>
              <a:gd name="connsiteY7" fmla="*/ 1333501 h 2195514"/>
              <a:gd name="connsiteX8" fmla="*/ 945356 w 1781174"/>
              <a:gd name="connsiteY8" fmla="*/ 2382 h 2195514"/>
              <a:gd name="connsiteX9" fmla="*/ 283369 w 1781174"/>
              <a:gd name="connsiteY9" fmla="*/ 0 h 2195514"/>
              <a:gd name="connsiteX10" fmla="*/ 0 w 1781174"/>
              <a:gd name="connsiteY10" fmla="*/ 2195513 h 2195514"/>
              <a:gd name="connsiteX0" fmla="*/ 0 w 1781174"/>
              <a:gd name="connsiteY0" fmla="*/ 2197894 h 2197895"/>
              <a:gd name="connsiteX1" fmla="*/ 611982 w 1781174"/>
              <a:gd name="connsiteY1" fmla="*/ 2197894 h 2197895"/>
              <a:gd name="connsiteX2" fmla="*/ 723900 w 1781174"/>
              <a:gd name="connsiteY2" fmla="*/ 802481 h 2197895"/>
              <a:gd name="connsiteX3" fmla="*/ 1007270 w 1781174"/>
              <a:gd name="connsiteY3" fmla="*/ 2195513 h 2197895"/>
              <a:gd name="connsiteX4" fmla="*/ 1488282 w 1781174"/>
              <a:gd name="connsiteY4" fmla="*/ 2197895 h 2197895"/>
              <a:gd name="connsiteX5" fmla="*/ 1781174 w 1781174"/>
              <a:gd name="connsiteY5" fmla="*/ 795338 h 2197895"/>
              <a:gd name="connsiteX6" fmla="*/ 1559719 w 1781174"/>
              <a:gd name="connsiteY6" fmla="*/ 0 h 2197895"/>
              <a:gd name="connsiteX7" fmla="*/ 1252537 w 1781174"/>
              <a:gd name="connsiteY7" fmla="*/ 1335882 h 2197895"/>
              <a:gd name="connsiteX8" fmla="*/ 945356 w 1781174"/>
              <a:gd name="connsiteY8" fmla="*/ 4763 h 2197895"/>
              <a:gd name="connsiteX9" fmla="*/ 283369 w 1781174"/>
              <a:gd name="connsiteY9" fmla="*/ 2381 h 2197895"/>
              <a:gd name="connsiteX10" fmla="*/ 0 w 1781174"/>
              <a:gd name="connsiteY10" fmla="*/ 2197894 h 2197895"/>
              <a:gd name="connsiteX0" fmla="*/ 0 w 1781174"/>
              <a:gd name="connsiteY0" fmla="*/ 2197894 h 2197895"/>
              <a:gd name="connsiteX1" fmla="*/ 611982 w 1781174"/>
              <a:gd name="connsiteY1" fmla="*/ 2197894 h 2197895"/>
              <a:gd name="connsiteX2" fmla="*/ 723900 w 1781174"/>
              <a:gd name="connsiteY2" fmla="*/ 802481 h 2197895"/>
              <a:gd name="connsiteX3" fmla="*/ 1007270 w 1781174"/>
              <a:gd name="connsiteY3" fmla="*/ 2195513 h 2197895"/>
              <a:gd name="connsiteX4" fmla="*/ 1488282 w 1781174"/>
              <a:gd name="connsiteY4" fmla="*/ 2197895 h 2197895"/>
              <a:gd name="connsiteX5" fmla="*/ 1781174 w 1781174"/>
              <a:gd name="connsiteY5" fmla="*/ 795338 h 2197895"/>
              <a:gd name="connsiteX6" fmla="*/ 1688306 w 1781174"/>
              <a:gd name="connsiteY6" fmla="*/ 454820 h 2197895"/>
              <a:gd name="connsiteX7" fmla="*/ 1559719 w 1781174"/>
              <a:gd name="connsiteY7" fmla="*/ 0 h 2197895"/>
              <a:gd name="connsiteX8" fmla="*/ 1252537 w 1781174"/>
              <a:gd name="connsiteY8" fmla="*/ 1335882 h 2197895"/>
              <a:gd name="connsiteX9" fmla="*/ 945356 w 1781174"/>
              <a:gd name="connsiteY9" fmla="*/ 4763 h 2197895"/>
              <a:gd name="connsiteX10" fmla="*/ 283369 w 1781174"/>
              <a:gd name="connsiteY10" fmla="*/ 2381 h 2197895"/>
              <a:gd name="connsiteX11" fmla="*/ 0 w 1781174"/>
              <a:gd name="connsiteY11" fmla="*/ 2197894 h 2197895"/>
              <a:gd name="connsiteX0" fmla="*/ 0 w 2212181"/>
              <a:gd name="connsiteY0" fmla="*/ 2197894 h 2197895"/>
              <a:gd name="connsiteX1" fmla="*/ 611982 w 2212181"/>
              <a:gd name="connsiteY1" fmla="*/ 2197894 h 2197895"/>
              <a:gd name="connsiteX2" fmla="*/ 723900 w 2212181"/>
              <a:gd name="connsiteY2" fmla="*/ 802481 h 2197895"/>
              <a:gd name="connsiteX3" fmla="*/ 1007270 w 2212181"/>
              <a:gd name="connsiteY3" fmla="*/ 2195513 h 2197895"/>
              <a:gd name="connsiteX4" fmla="*/ 1488282 w 2212181"/>
              <a:gd name="connsiteY4" fmla="*/ 2197895 h 2197895"/>
              <a:gd name="connsiteX5" fmla="*/ 1781174 w 2212181"/>
              <a:gd name="connsiteY5" fmla="*/ 795338 h 2197895"/>
              <a:gd name="connsiteX6" fmla="*/ 2212181 w 2212181"/>
              <a:gd name="connsiteY6" fmla="*/ 7145 h 2197895"/>
              <a:gd name="connsiteX7" fmla="*/ 1559719 w 2212181"/>
              <a:gd name="connsiteY7" fmla="*/ 0 h 2197895"/>
              <a:gd name="connsiteX8" fmla="*/ 1252537 w 2212181"/>
              <a:gd name="connsiteY8" fmla="*/ 1335882 h 2197895"/>
              <a:gd name="connsiteX9" fmla="*/ 945356 w 2212181"/>
              <a:gd name="connsiteY9" fmla="*/ 4763 h 2197895"/>
              <a:gd name="connsiteX10" fmla="*/ 283369 w 2212181"/>
              <a:gd name="connsiteY10" fmla="*/ 2381 h 2197895"/>
              <a:gd name="connsiteX11" fmla="*/ 0 w 2212181"/>
              <a:gd name="connsiteY11" fmla="*/ 2197894 h 2197895"/>
              <a:gd name="connsiteX0" fmla="*/ 0 w 2212181"/>
              <a:gd name="connsiteY0" fmla="*/ 2197894 h 2197895"/>
              <a:gd name="connsiteX1" fmla="*/ 611982 w 2212181"/>
              <a:gd name="connsiteY1" fmla="*/ 2197894 h 2197895"/>
              <a:gd name="connsiteX2" fmla="*/ 723900 w 2212181"/>
              <a:gd name="connsiteY2" fmla="*/ 802481 h 2197895"/>
              <a:gd name="connsiteX3" fmla="*/ 1007270 w 2212181"/>
              <a:gd name="connsiteY3" fmla="*/ 2195513 h 2197895"/>
              <a:gd name="connsiteX4" fmla="*/ 1488282 w 2212181"/>
              <a:gd name="connsiteY4" fmla="*/ 2197895 h 2197895"/>
              <a:gd name="connsiteX5" fmla="*/ 1781174 w 2212181"/>
              <a:gd name="connsiteY5" fmla="*/ 795338 h 2197895"/>
              <a:gd name="connsiteX6" fmla="*/ 2035968 w 2212181"/>
              <a:gd name="connsiteY6" fmla="*/ 328614 h 2197895"/>
              <a:gd name="connsiteX7" fmla="*/ 2212181 w 2212181"/>
              <a:gd name="connsiteY7" fmla="*/ 7145 h 2197895"/>
              <a:gd name="connsiteX8" fmla="*/ 1559719 w 2212181"/>
              <a:gd name="connsiteY8" fmla="*/ 0 h 2197895"/>
              <a:gd name="connsiteX9" fmla="*/ 1252537 w 2212181"/>
              <a:gd name="connsiteY9" fmla="*/ 1335882 h 2197895"/>
              <a:gd name="connsiteX10" fmla="*/ 945356 w 2212181"/>
              <a:gd name="connsiteY10" fmla="*/ 4763 h 2197895"/>
              <a:gd name="connsiteX11" fmla="*/ 283369 w 2212181"/>
              <a:gd name="connsiteY11" fmla="*/ 2381 h 2197895"/>
              <a:gd name="connsiteX12" fmla="*/ 0 w 2212181"/>
              <a:gd name="connsiteY12"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81174 w 2500312"/>
              <a:gd name="connsiteY5" fmla="*/ 795338 h 2197895"/>
              <a:gd name="connsiteX6" fmla="*/ 2500312 w 2500312"/>
              <a:gd name="connsiteY6" fmla="*/ 2197895 h 2197895"/>
              <a:gd name="connsiteX7" fmla="*/ 2212181 w 2500312"/>
              <a:gd name="connsiteY7" fmla="*/ 7145 h 2197895"/>
              <a:gd name="connsiteX8" fmla="*/ 1559719 w 2500312"/>
              <a:gd name="connsiteY8" fmla="*/ 0 h 2197895"/>
              <a:gd name="connsiteX9" fmla="*/ 1252537 w 2500312"/>
              <a:gd name="connsiteY9" fmla="*/ 1335882 h 2197895"/>
              <a:gd name="connsiteX10" fmla="*/ 945356 w 2500312"/>
              <a:gd name="connsiteY10" fmla="*/ 4763 h 2197895"/>
              <a:gd name="connsiteX11" fmla="*/ 283369 w 2500312"/>
              <a:gd name="connsiteY11" fmla="*/ 2381 h 2197895"/>
              <a:gd name="connsiteX12" fmla="*/ 0 w 2500312"/>
              <a:gd name="connsiteY12"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81174 w 2500312"/>
              <a:gd name="connsiteY5" fmla="*/ 795338 h 2197895"/>
              <a:gd name="connsiteX6" fmla="*/ 2190748 w 2500312"/>
              <a:gd name="connsiteY6" fmla="*/ 1595439 h 2197895"/>
              <a:gd name="connsiteX7" fmla="*/ 2500312 w 2500312"/>
              <a:gd name="connsiteY7" fmla="*/ 2197895 h 2197895"/>
              <a:gd name="connsiteX8" fmla="*/ 2212181 w 2500312"/>
              <a:gd name="connsiteY8" fmla="*/ 7145 h 2197895"/>
              <a:gd name="connsiteX9" fmla="*/ 1559719 w 2500312"/>
              <a:gd name="connsiteY9" fmla="*/ 0 h 2197895"/>
              <a:gd name="connsiteX10" fmla="*/ 1252537 w 2500312"/>
              <a:gd name="connsiteY10" fmla="*/ 1335882 h 2197895"/>
              <a:gd name="connsiteX11" fmla="*/ 945356 w 2500312"/>
              <a:gd name="connsiteY11" fmla="*/ 4763 h 2197895"/>
              <a:gd name="connsiteX12" fmla="*/ 283369 w 2500312"/>
              <a:gd name="connsiteY12" fmla="*/ 2381 h 2197895"/>
              <a:gd name="connsiteX13" fmla="*/ 0 w 2500312"/>
              <a:gd name="connsiteY13"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81174 w 2500312"/>
              <a:gd name="connsiteY5" fmla="*/ 795338 h 2197895"/>
              <a:gd name="connsiteX6" fmla="*/ 1883567 w 2500312"/>
              <a:gd name="connsiteY6" fmla="*/ 2195514 h 2197895"/>
              <a:gd name="connsiteX7" fmla="*/ 2500312 w 2500312"/>
              <a:gd name="connsiteY7" fmla="*/ 2197895 h 2197895"/>
              <a:gd name="connsiteX8" fmla="*/ 2212181 w 2500312"/>
              <a:gd name="connsiteY8" fmla="*/ 7145 h 2197895"/>
              <a:gd name="connsiteX9" fmla="*/ 1559719 w 2500312"/>
              <a:gd name="connsiteY9" fmla="*/ 0 h 2197895"/>
              <a:gd name="connsiteX10" fmla="*/ 1252537 w 2500312"/>
              <a:gd name="connsiteY10" fmla="*/ 1335882 h 2197895"/>
              <a:gd name="connsiteX11" fmla="*/ 945356 w 2500312"/>
              <a:gd name="connsiteY11" fmla="*/ 4763 h 2197895"/>
              <a:gd name="connsiteX12" fmla="*/ 283369 w 2500312"/>
              <a:gd name="connsiteY12" fmla="*/ 2381 h 2197895"/>
              <a:gd name="connsiteX13" fmla="*/ 0 w 2500312"/>
              <a:gd name="connsiteY13"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76411 w 2500312"/>
              <a:gd name="connsiteY5" fmla="*/ 809626 h 2197895"/>
              <a:gd name="connsiteX6" fmla="*/ 1883567 w 2500312"/>
              <a:gd name="connsiteY6" fmla="*/ 2195514 h 2197895"/>
              <a:gd name="connsiteX7" fmla="*/ 2500312 w 2500312"/>
              <a:gd name="connsiteY7" fmla="*/ 2197895 h 2197895"/>
              <a:gd name="connsiteX8" fmla="*/ 2212181 w 2500312"/>
              <a:gd name="connsiteY8" fmla="*/ 7145 h 2197895"/>
              <a:gd name="connsiteX9" fmla="*/ 1559719 w 2500312"/>
              <a:gd name="connsiteY9" fmla="*/ 0 h 2197895"/>
              <a:gd name="connsiteX10" fmla="*/ 1252537 w 2500312"/>
              <a:gd name="connsiteY10" fmla="*/ 1335882 h 2197895"/>
              <a:gd name="connsiteX11" fmla="*/ 945356 w 2500312"/>
              <a:gd name="connsiteY11" fmla="*/ 4763 h 2197895"/>
              <a:gd name="connsiteX12" fmla="*/ 283369 w 2500312"/>
              <a:gd name="connsiteY12" fmla="*/ 2381 h 2197895"/>
              <a:gd name="connsiteX13" fmla="*/ 0 w 2500312"/>
              <a:gd name="connsiteY13" fmla="*/ 219789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0312" h="2197895">
                <a:moveTo>
                  <a:pt x="0" y="2197894"/>
                </a:moveTo>
                <a:lnTo>
                  <a:pt x="611982" y="2197894"/>
                </a:lnTo>
                <a:lnTo>
                  <a:pt x="723900" y="802481"/>
                </a:lnTo>
                <a:lnTo>
                  <a:pt x="1007270" y="2195513"/>
                </a:lnTo>
                <a:lnTo>
                  <a:pt x="1488282" y="2197895"/>
                </a:lnTo>
                <a:lnTo>
                  <a:pt x="1776411" y="809626"/>
                </a:lnTo>
                <a:lnTo>
                  <a:pt x="1883567" y="2195514"/>
                </a:lnTo>
                <a:lnTo>
                  <a:pt x="2500312" y="2197895"/>
                </a:lnTo>
                <a:lnTo>
                  <a:pt x="2212181" y="7145"/>
                </a:lnTo>
                <a:lnTo>
                  <a:pt x="1559719" y="0"/>
                </a:lnTo>
                <a:lnTo>
                  <a:pt x="1252537" y="1335882"/>
                </a:lnTo>
                <a:lnTo>
                  <a:pt x="945356" y="4763"/>
                </a:lnTo>
                <a:lnTo>
                  <a:pt x="283369" y="2381"/>
                </a:lnTo>
                <a:lnTo>
                  <a:pt x="0" y="2197894"/>
                </a:lnTo>
                <a:close/>
              </a:path>
            </a:pathLst>
          </a:custGeom>
          <a:solidFill>
            <a:srgbClr val="0F238D"/>
          </a:solidFill>
          <a:ln w="1905">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9" name="Freeform 8"/>
          <p:cNvSpPr/>
          <p:nvPr/>
        </p:nvSpPr>
        <p:spPr>
          <a:xfrm>
            <a:off x="8886827" y="165101"/>
            <a:ext cx="117475" cy="182563"/>
          </a:xfrm>
          <a:custGeom>
            <a:avLst/>
            <a:gdLst>
              <a:gd name="connsiteX0" fmla="*/ 0 w 1428750"/>
              <a:gd name="connsiteY0" fmla="*/ 997744 h 997744"/>
              <a:gd name="connsiteX1" fmla="*/ 1404937 w 1428750"/>
              <a:gd name="connsiteY1" fmla="*/ 997744 h 997744"/>
              <a:gd name="connsiteX2" fmla="*/ 1404937 w 1428750"/>
              <a:gd name="connsiteY2" fmla="*/ 538163 h 997744"/>
              <a:gd name="connsiteX3" fmla="*/ 1428750 w 1428750"/>
              <a:gd name="connsiteY3" fmla="*/ 540544 h 997744"/>
              <a:gd name="connsiteX4" fmla="*/ 590550 w 1428750"/>
              <a:gd name="connsiteY4" fmla="*/ 540544 h 997744"/>
              <a:gd name="connsiteX5" fmla="*/ 590550 w 1428750"/>
              <a:gd name="connsiteY5" fmla="*/ 0 h 997744"/>
              <a:gd name="connsiteX6" fmla="*/ 0 w 1428750"/>
              <a:gd name="connsiteY6" fmla="*/ 0 h 997744"/>
              <a:gd name="connsiteX7" fmla="*/ 0 w 1428750"/>
              <a:gd name="connsiteY7" fmla="*/ 997744 h 997744"/>
              <a:gd name="connsiteX0" fmla="*/ 0 w 1404937"/>
              <a:gd name="connsiteY0" fmla="*/ 997744 h 997744"/>
              <a:gd name="connsiteX1" fmla="*/ 1404937 w 1404937"/>
              <a:gd name="connsiteY1" fmla="*/ 997744 h 997744"/>
              <a:gd name="connsiteX2" fmla="*/ 1404937 w 1404937"/>
              <a:gd name="connsiteY2" fmla="*/ 538163 h 997744"/>
              <a:gd name="connsiteX3" fmla="*/ 1219200 w 1404937"/>
              <a:gd name="connsiteY3" fmla="*/ 476250 h 997744"/>
              <a:gd name="connsiteX4" fmla="*/ 590550 w 1404937"/>
              <a:gd name="connsiteY4" fmla="*/ 540544 h 997744"/>
              <a:gd name="connsiteX5" fmla="*/ 590550 w 1404937"/>
              <a:gd name="connsiteY5" fmla="*/ 0 h 997744"/>
              <a:gd name="connsiteX6" fmla="*/ 0 w 1404937"/>
              <a:gd name="connsiteY6" fmla="*/ 0 h 997744"/>
              <a:gd name="connsiteX7" fmla="*/ 0 w 1404937"/>
              <a:gd name="connsiteY7" fmla="*/ 997744 h 997744"/>
              <a:gd name="connsiteX0" fmla="*/ 0 w 1404937"/>
              <a:gd name="connsiteY0" fmla="*/ 997744 h 997744"/>
              <a:gd name="connsiteX1" fmla="*/ 1404937 w 1404937"/>
              <a:gd name="connsiteY1" fmla="*/ 997744 h 997744"/>
              <a:gd name="connsiteX2" fmla="*/ 1404937 w 1404937"/>
              <a:gd name="connsiteY2" fmla="*/ 538163 h 997744"/>
              <a:gd name="connsiteX3" fmla="*/ 590550 w 1404937"/>
              <a:gd name="connsiteY3" fmla="*/ 540544 h 997744"/>
              <a:gd name="connsiteX4" fmla="*/ 590550 w 1404937"/>
              <a:gd name="connsiteY4" fmla="*/ 0 h 997744"/>
              <a:gd name="connsiteX5" fmla="*/ 0 w 1404937"/>
              <a:gd name="connsiteY5" fmla="*/ 0 h 997744"/>
              <a:gd name="connsiteX6" fmla="*/ 0 w 1404937"/>
              <a:gd name="connsiteY6" fmla="*/ 997744 h 997744"/>
              <a:gd name="connsiteX0" fmla="*/ 0 w 1404937"/>
              <a:gd name="connsiteY0" fmla="*/ 1614488 h 1614488"/>
              <a:gd name="connsiteX1" fmla="*/ 1404937 w 1404937"/>
              <a:gd name="connsiteY1" fmla="*/ 1614488 h 1614488"/>
              <a:gd name="connsiteX2" fmla="*/ 1404937 w 1404937"/>
              <a:gd name="connsiteY2" fmla="*/ 1154907 h 1614488"/>
              <a:gd name="connsiteX3" fmla="*/ 590550 w 1404937"/>
              <a:gd name="connsiteY3" fmla="*/ 1157288 h 1614488"/>
              <a:gd name="connsiteX4" fmla="*/ 592931 w 1404937"/>
              <a:gd name="connsiteY4" fmla="*/ 0 h 1614488"/>
              <a:gd name="connsiteX5" fmla="*/ 0 w 1404937"/>
              <a:gd name="connsiteY5" fmla="*/ 616744 h 1614488"/>
              <a:gd name="connsiteX6" fmla="*/ 0 w 1404937"/>
              <a:gd name="connsiteY6" fmla="*/ 1614488 h 1614488"/>
              <a:gd name="connsiteX0" fmla="*/ 0 w 1404937"/>
              <a:gd name="connsiteY0" fmla="*/ 2188369 h 2188369"/>
              <a:gd name="connsiteX1" fmla="*/ 1404937 w 1404937"/>
              <a:gd name="connsiteY1" fmla="*/ 2188369 h 2188369"/>
              <a:gd name="connsiteX2" fmla="*/ 1404937 w 1404937"/>
              <a:gd name="connsiteY2" fmla="*/ 1728788 h 2188369"/>
              <a:gd name="connsiteX3" fmla="*/ 590550 w 1404937"/>
              <a:gd name="connsiteY3" fmla="*/ 1731169 h 2188369"/>
              <a:gd name="connsiteX4" fmla="*/ 592931 w 1404937"/>
              <a:gd name="connsiteY4" fmla="*/ 573881 h 2188369"/>
              <a:gd name="connsiteX5" fmla="*/ 2382 w 1404937"/>
              <a:gd name="connsiteY5" fmla="*/ 0 h 2188369"/>
              <a:gd name="connsiteX6" fmla="*/ 0 w 1404937"/>
              <a:gd name="connsiteY6" fmla="*/ 2188369 h 2188369"/>
              <a:gd name="connsiteX0" fmla="*/ 0 w 1404937"/>
              <a:gd name="connsiteY0" fmla="*/ 2190750 h 2190750"/>
              <a:gd name="connsiteX1" fmla="*/ 1404937 w 1404937"/>
              <a:gd name="connsiteY1" fmla="*/ 2190750 h 2190750"/>
              <a:gd name="connsiteX2" fmla="*/ 1404937 w 1404937"/>
              <a:gd name="connsiteY2" fmla="*/ 1731169 h 2190750"/>
              <a:gd name="connsiteX3" fmla="*/ 590550 w 1404937"/>
              <a:gd name="connsiteY3" fmla="*/ 1733550 h 2190750"/>
              <a:gd name="connsiteX4" fmla="*/ 592931 w 1404937"/>
              <a:gd name="connsiteY4" fmla="*/ 0 h 2190750"/>
              <a:gd name="connsiteX5" fmla="*/ 2382 w 1404937"/>
              <a:gd name="connsiteY5" fmla="*/ 2381 h 2190750"/>
              <a:gd name="connsiteX6" fmla="*/ 0 w 1404937"/>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4937" h="2190750">
                <a:moveTo>
                  <a:pt x="0" y="2190750"/>
                </a:moveTo>
                <a:lnTo>
                  <a:pt x="1404937" y="2190750"/>
                </a:lnTo>
                <a:lnTo>
                  <a:pt x="1404937" y="1731169"/>
                </a:lnTo>
                <a:lnTo>
                  <a:pt x="590550" y="1733550"/>
                </a:lnTo>
                <a:cubicBezTo>
                  <a:pt x="591344" y="1347787"/>
                  <a:pt x="592137" y="385763"/>
                  <a:pt x="592931" y="0"/>
                </a:cubicBezTo>
                <a:lnTo>
                  <a:pt x="2382" y="2381"/>
                </a:lnTo>
                <a:cubicBezTo>
                  <a:pt x="3969" y="334962"/>
                  <a:pt x="3175" y="1858169"/>
                  <a:pt x="0" y="2190750"/>
                </a:cubicBezTo>
                <a:close/>
              </a:path>
            </a:pathLst>
          </a:custGeom>
          <a:solidFill>
            <a:srgbClr val="0F238D"/>
          </a:solidFill>
          <a:ln w="1905">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10" name="Freeform 9"/>
          <p:cNvSpPr/>
          <p:nvPr/>
        </p:nvSpPr>
        <p:spPr>
          <a:xfrm>
            <a:off x="8502650" y="201614"/>
            <a:ext cx="134938" cy="149225"/>
          </a:xfrm>
          <a:custGeom>
            <a:avLst/>
            <a:gdLst>
              <a:gd name="connsiteX0" fmla="*/ 0 w 483394"/>
              <a:gd name="connsiteY0" fmla="*/ 0 h 645319"/>
              <a:gd name="connsiteX1" fmla="*/ 0 w 483394"/>
              <a:gd name="connsiteY1" fmla="*/ 528638 h 645319"/>
              <a:gd name="connsiteX2" fmla="*/ 33338 w 483394"/>
              <a:gd name="connsiteY2" fmla="*/ 528638 h 645319"/>
              <a:gd name="connsiteX3" fmla="*/ 381000 w 483394"/>
              <a:gd name="connsiteY3" fmla="*/ 645319 h 645319"/>
              <a:gd name="connsiteX4" fmla="*/ 483394 w 483394"/>
              <a:gd name="connsiteY4" fmla="*/ 216694 h 645319"/>
              <a:gd name="connsiteX5" fmla="*/ 0 w 483394"/>
              <a:gd name="connsiteY5" fmla="*/ 0 h 645319"/>
              <a:gd name="connsiteX0" fmla="*/ 0 w 1626394"/>
              <a:gd name="connsiteY0" fmla="*/ 0 h 528638"/>
              <a:gd name="connsiteX1" fmla="*/ 0 w 1626394"/>
              <a:gd name="connsiteY1" fmla="*/ 528638 h 528638"/>
              <a:gd name="connsiteX2" fmla="*/ 33338 w 1626394"/>
              <a:gd name="connsiteY2" fmla="*/ 528638 h 528638"/>
              <a:gd name="connsiteX3" fmla="*/ 1626394 w 1626394"/>
              <a:gd name="connsiteY3" fmla="*/ 7144 h 528638"/>
              <a:gd name="connsiteX4" fmla="*/ 483394 w 1626394"/>
              <a:gd name="connsiteY4" fmla="*/ 216694 h 528638"/>
              <a:gd name="connsiteX5" fmla="*/ 0 w 1626394"/>
              <a:gd name="connsiteY5" fmla="*/ 0 h 528638"/>
              <a:gd name="connsiteX0" fmla="*/ 0 w 1626394"/>
              <a:gd name="connsiteY0" fmla="*/ 0 h 528638"/>
              <a:gd name="connsiteX1" fmla="*/ 0 w 1626394"/>
              <a:gd name="connsiteY1" fmla="*/ 528638 h 528638"/>
              <a:gd name="connsiteX2" fmla="*/ 33338 w 1626394"/>
              <a:gd name="connsiteY2" fmla="*/ 528638 h 528638"/>
              <a:gd name="connsiteX3" fmla="*/ 1626394 w 1626394"/>
              <a:gd name="connsiteY3" fmla="*/ 7144 h 528638"/>
              <a:gd name="connsiteX4" fmla="*/ 483394 w 1626394"/>
              <a:gd name="connsiteY4" fmla="*/ 216694 h 528638"/>
              <a:gd name="connsiteX5" fmla="*/ 0 w 1626394"/>
              <a:gd name="connsiteY5" fmla="*/ 0 h 528638"/>
              <a:gd name="connsiteX0" fmla="*/ 0 w 1626394"/>
              <a:gd name="connsiteY0" fmla="*/ 0 h 714375"/>
              <a:gd name="connsiteX1" fmla="*/ 0 w 1626394"/>
              <a:gd name="connsiteY1" fmla="*/ 528638 h 714375"/>
              <a:gd name="connsiteX2" fmla="*/ 354807 w 1626394"/>
              <a:gd name="connsiteY2" fmla="*/ 714375 h 714375"/>
              <a:gd name="connsiteX3" fmla="*/ 1626394 w 1626394"/>
              <a:gd name="connsiteY3" fmla="*/ 7144 h 714375"/>
              <a:gd name="connsiteX4" fmla="*/ 483394 w 1626394"/>
              <a:gd name="connsiteY4" fmla="*/ 216694 h 714375"/>
              <a:gd name="connsiteX5" fmla="*/ 0 w 1626394"/>
              <a:gd name="connsiteY5" fmla="*/ 0 h 714375"/>
              <a:gd name="connsiteX0" fmla="*/ 0 w 1626394"/>
              <a:gd name="connsiteY0" fmla="*/ 0 h 528638"/>
              <a:gd name="connsiteX1" fmla="*/ 0 w 1626394"/>
              <a:gd name="connsiteY1" fmla="*/ 528638 h 528638"/>
              <a:gd name="connsiteX2" fmla="*/ 1626394 w 1626394"/>
              <a:gd name="connsiteY2" fmla="*/ 7144 h 528638"/>
              <a:gd name="connsiteX3" fmla="*/ 483394 w 1626394"/>
              <a:gd name="connsiteY3" fmla="*/ 216694 h 528638"/>
              <a:gd name="connsiteX4" fmla="*/ 0 w 1626394"/>
              <a:gd name="connsiteY4" fmla="*/ 0 h 528638"/>
              <a:gd name="connsiteX0" fmla="*/ 0 w 1626394"/>
              <a:gd name="connsiteY0" fmla="*/ 0 h 528638"/>
              <a:gd name="connsiteX1" fmla="*/ 0 w 1626394"/>
              <a:gd name="connsiteY1" fmla="*/ 528638 h 528638"/>
              <a:gd name="connsiteX2" fmla="*/ 1626394 w 1626394"/>
              <a:gd name="connsiteY2" fmla="*/ 7144 h 528638"/>
              <a:gd name="connsiteX3" fmla="*/ 483394 w 1626394"/>
              <a:gd name="connsiteY3" fmla="*/ 216694 h 528638"/>
              <a:gd name="connsiteX4" fmla="*/ 0 w 1626394"/>
              <a:gd name="connsiteY4" fmla="*/ 0 h 528638"/>
              <a:gd name="connsiteX0" fmla="*/ 0 w 1626394"/>
              <a:gd name="connsiteY0" fmla="*/ 0 h 681404"/>
              <a:gd name="connsiteX1" fmla="*/ 0 w 1626394"/>
              <a:gd name="connsiteY1" fmla="*/ 528638 h 681404"/>
              <a:gd name="connsiteX2" fmla="*/ 1626394 w 1626394"/>
              <a:gd name="connsiteY2" fmla="*/ 7144 h 681404"/>
              <a:gd name="connsiteX3" fmla="*/ 483394 w 1626394"/>
              <a:gd name="connsiteY3" fmla="*/ 216694 h 681404"/>
              <a:gd name="connsiteX4" fmla="*/ 0 w 1626394"/>
              <a:gd name="connsiteY4" fmla="*/ 0 h 681404"/>
              <a:gd name="connsiteX0" fmla="*/ 0 w 1626394"/>
              <a:gd name="connsiteY0" fmla="*/ 0 h 661055"/>
              <a:gd name="connsiteX1" fmla="*/ 0 w 1626394"/>
              <a:gd name="connsiteY1" fmla="*/ 528638 h 661055"/>
              <a:gd name="connsiteX2" fmla="*/ 1626394 w 1626394"/>
              <a:gd name="connsiteY2" fmla="*/ 7144 h 661055"/>
              <a:gd name="connsiteX3" fmla="*/ 483394 w 1626394"/>
              <a:gd name="connsiteY3" fmla="*/ 216694 h 661055"/>
              <a:gd name="connsiteX4" fmla="*/ 0 w 1626394"/>
              <a:gd name="connsiteY4" fmla="*/ 0 h 661055"/>
              <a:gd name="connsiteX0" fmla="*/ 0 w 1626394"/>
              <a:gd name="connsiteY0" fmla="*/ 0 h 678971"/>
              <a:gd name="connsiteX1" fmla="*/ 0 w 1626394"/>
              <a:gd name="connsiteY1" fmla="*/ 528638 h 678971"/>
              <a:gd name="connsiteX2" fmla="*/ 1626394 w 1626394"/>
              <a:gd name="connsiteY2" fmla="*/ 7144 h 678971"/>
              <a:gd name="connsiteX3" fmla="*/ 483394 w 1626394"/>
              <a:gd name="connsiteY3" fmla="*/ 216694 h 678971"/>
              <a:gd name="connsiteX4" fmla="*/ 0 w 1626394"/>
              <a:gd name="connsiteY4" fmla="*/ 0 h 678971"/>
              <a:gd name="connsiteX0" fmla="*/ 0 w 1626394"/>
              <a:gd name="connsiteY0" fmla="*/ 0 h 678971"/>
              <a:gd name="connsiteX1" fmla="*/ 0 w 1626394"/>
              <a:gd name="connsiteY1" fmla="*/ 528638 h 678971"/>
              <a:gd name="connsiteX2" fmla="*/ 1626394 w 1626394"/>
              <a:gd name="connsiteY2" fmla="*/ 7144 h 678971"/>
              <a:gd name="connsiteX3" fmla="*/ 621506 w 1626394"/>
              <a:gd name="connsiteY3" fmla="*/ 233363 h 678971"/>
              <a:gd name="connsiteX4" fmla="*/ 0 w 1626394"/>
              <a:gd name="connsiteY4" fmla="*/ 0 h 678971"/>
              <a:gd name="connsiteX0" fmla="*/ 0 w 1626394"/>
              <a:gd name="connsiteY0" fmla="*/ 4860 h 683831"/>
              <a:gd name="connsiteX1" fmla="*/ 0 w 1626394"/>
              <a:gd name="connsiteY1" fmla="*/ 533498 h 683831"/>
              <a:gd name="connsiteX2" fmla="*/ 1626394 w 1626394"/>
              <a:gd name="connsiteY2" fmla="*/ 12004 h 683831"/>
              <a:gd name="connsiteX3" fmla="*/ 621506 w 1626394"/>
              <a:gd name="connsiteY3" fmla="*/ 238223 h 683831"/>
              <a:gd name="connsiteX4" fmla="*/ 0 w 1626394"/>
              <a:gd name="connsiteY4" fmla="*/ 4860 h 683831"/>
              <a:gd name="connsiteX0" fmla="*/ 0 w 1626394"/>
              <a:gd name="connsiteY0" fmla="*/ 4860 h 683831"/>
              <a:gd name="connsiteX1" fmla="*/ 0 w 1626394"/>
              <a:gd name="connsiteY1" fmla="*/ 533498 h 683831"/>
              <a:gd name="connsiteX2" fmla="*/ 1626394 w 1626394"/>
              <a:gd name="connsiteY2" fmla="*/ 12004 h 683831"/>
              <a:gd name="connsiteX3" fmla="*/ 1066800 w 1626394"/>
              <a:gd name="connsiteY3" fmla="*/ 135830 h 683831"/>
              <a:gd name="connsiteX4" fmla="*/ 621506 w 1626394"/>
              <a:gd name="connsiteY4" fmla="*/ 238223 h 683831"/>
              <a:gd name="connsiteX5" fmla="*/ 0 w 1626394"/>
              <a:gd name="connsiteY5" fmla="*/ 4860 h 683831"/>
              <a:gd name="connsiteX0" fmla="*/ 0 w 1626394"/>
              <a:gd name="connsiteY0" fmla="*/ 111917 h 790888"/>
              <a:gd name="connsiteX1" fmla="*/ 0 w 1626394"/>
              <a:gd name="connsiteY1" fmla="*/ 640555 h 790888"/>
              <a:gd name="connsiteX2" fmla="*/ 1626394 w 1626394"/>
              <a:gd name="connsiteY2" fmla="*/ 119061 h 790888"/>
              <a:gd name="connsiteX3" fmla="*/ 923925 w 1626394"/>
              <a:gd name="connsiteY3" fmla="*/ 0 h 790888"/>
              <a:gd name="connsiteX4" fmla="*/ 621506 w 1626394"/>
              <a:gd name="connsiteY4" fmla="*/ 345280 h 790888"/>
              <a:gd name="connsiteX5" fmla="*/ 0 w 1626394"/>
              <a:gd name="connsiteY5" fmla="*/ 111917 h 790888"/>
              <a:gd name="connsiteX0" fmla="*/ 0 w 1626394"/>
              <a:gd name="connsiteY0" fmla="*/ 111917 h 790888"/>
              <a:gd name="connsiteX1" fmla="*/ 0 w 1626394"/>
              <a:gd name="connsiteY1" fmla="*/ 640555 h 790888"/>
              <a:gd name="connsiteX2" fmla="*/ 1626394 w 1626394"/>
              <a:gd name="connsiteY2" fmla="*/ 119061 h 790888"/>
              <a:gd name="connsiteX3" fmla="*/ 1059656 w 1626394"/>
              <a:gd name="connsiteY3" fmla="*/ 23812 h 790888"/>
              <a:gd name="connsiteX4" fmla="*/ 923925 w 1626394"/>
              <a:gd name="connsiteY4" fmla="*/ 0 h 790888"/>
              <a:gd name="connsiteX5" fmla="*/ 621506 w 1626394"/>
              <a:gd name="connsiteY5" fmla="*/ 345280 h 790888"/>
              <a:gd name="connsiteX6" fmla="*/ 0 w 1626394"/>
              <a:gd name="connsiteY6" fmla="*/ 111917 h 790888"/>
              <a:gd name="connsiteX0" fmla="*/ 0 w 1626394"/>
              <a:gd name="connsiteY0" fmla="*/ 538161 h 1217132"/>
              <a:gd name="connsiteX1" fmla="*/ 0 w 1626394"/>
              <a:gd name="connsiteY1" fmla="*/ 1066799 h 1217132"/>
              <a:gd name="connsiteX2" fmla="*/ 1626394 w 1626394"/>
              <a:gd name="connsiteY2" fmla="*/ 545305 h 1217132"/>
              <a:gd name="connsiteX3" fmla="*/ 1323974 w 1626394"/>
              <a:gd name="connsiteY3" fmla="*/ 0 h 1217132"/>
              <a:gd name="connsiteX4" fmla="*/ 923925 w 1626394"/>
              <a:gd name="connsiteY4" fmla="*/ 426244 h 1217132"/>
              <a:gd name="connsiteX5" fmla="*/ 621506 w 1626394"/>
              <a:gd name="connsiteY5" fmla="*/ 771524 h 1217132"/>
              <a:gd name="connsiteX6" fmla="*/ 0 w 1626394"/>
              <a:gd name="connsiteY6" fmla="*/ 538161 h 1217132"/>
              <a:gd name="connsiteX0" fmla="*/ 0 w 1626394"/>
              <a:gd name="connsiteY0" fmla="*/ 538161 h 1217132"/>
              <a:gd name="connsiteX1" fmla="*/ 0 w 1626394"/>
              <a:gd name="connsiteY1" fmla="*/ 1066799 h 1217132"/>
              <a:gd name="connsiteX2" fmla="*/ 1626394 w 1626394"/>
              <a:gd name="connsiteY2" fmla="*/ 545305 h 1217132"/>
              <a:gd name="connsiteX3" fmla="*/ 1323974 w 1626394"/>
              <a:gd name="connsiteY3" fmla="*/ 0 h 1217132"/>
              <a:gd name="connsiteX4" fmla="*/ 923925 w 1626394"/>
              <a:gd name="connsiteY4" fmla="*/ 426244 h 1217132"/>
              <a:gd name="connsiteX5" fmla="*/ 621506 w 1626394"/>
              <a:gd name="connsiteY5" fmla="*/ 771524 h 1217132"/>
              <a:gd name="connsiteX6" fmla="*/ 0 w 1626394"/>
              <a:gd name="connsiteY6" fmla="*/ 538161 h 1217132"/>
              <a:gd name="connsiteX0" fmla="*/ 0 w 1635310"/>
              <a:gd name="connsiteY0" fmla="*/ 538161 h 1066802"/>
              <a:gd name="connsiteX1" fmla="*/ 0 w 1635310"/>
              <a:gd name="connsiteY1" fmla="*/ 1066799 h 1066802"/>
              <a:gd name="connsiteX2" fmla="*/ 1626394 w 1635310"/>
              <a:gd name="connsiteY2" fmla="*/ 545305 h 1066802"/>
              <a:gd name="connsiteX3" fmla="*/ 1323974 w 1635310"/>
              <a:gd name="connsiteY3" fmla="*/ 0 h 1066802"/>
              <a:gd name="connsiteX4" fmla="*/ 923925 w 1635310"/>
              <a:gd name="connsiteY4" fmla="*/ 426244 h 1066802"/>
              <a:gd name="connsiteX5" fmla="*/ 621506 w 1635310"/>
              <a:gd name="connsiteY5" fmla="*/ 771524 h 1066802"/>
              <a:gd name="connsiteX6" fmla="*/ 0 w 1635310"/>
              <a:gd name="connsiteY6" fmla="*/ 538161 h 1066802"/>
              <a:gd name="connsiteX0" fmla="*/ 0 w 1632620"/>
              <a:gd name="connsiteY0" fmla="*/ 538161 h 1083110"/>
              <a:gd name="connsiteX1" fmla="*/ 0 w 1632620"/>
              <a:gd name="connsiteY1" fmla="*/ 1066799 h 1083110"/>
              <a:gd name="connsiteX2" fmla="*/ 1626394 w 1632620"/>
              <a:gd name="connsiteY2" fmla="*/ 545305 h 1083110"/>
              <a:gd name="connsiteX3" fmla="*/ 1323974 w 1632620"/>
              <a:gd name="connsiteY3" fmla="*/ 0 h 1083110"/>
              <a:gd name="connsiteX4" fmla="*/ 923925 w 1632620"/>
              <a:gd name="connsiteY4" fmla="*/ 426244 h 1083110"/>
              <a:gd name="connsiteX5" fmla="*/ 621506 w 1632620"/>
              <a:gd name="connsiteY5" fmla="*/ 771524 h 1083110"/>
              <a:gd name="connsiteX6" fmla="*/ 0 w 1632620"/>
              <a:gd name="connsiteY6" fmla="*/ 538161 h 1083110"/>
              <a:gd name="connsiteX0" fmla="*/ 0 w 1638832"/>
              <a:gd name="connsiteY0" fmla="*/ 538161 h 1079262"/>
              <a:gd name="connsiteX1" fmla="*/ 0 w 1638832"/>
              <a:gd name="connsiteY1" fmla="*/ 1066799 h 1079262"/>
              <a:gd name="connsiteX2" fmla="*/ 1626394 w 1638832"/>
              <a:gd name="connsiteY2" fmla="*/ 545305 h 1079262"/>
              <a:gd name="connsiteX3" fmla="*/ 1323974 w 1638832"/>
              <a:gd name="connsiteY3" fmla="*/ 0 h 1079262"/>
              <a:gd name="connsiteX4" fmla="*/ 923925 w 1638832"/>
              <a:gd name="connsiteY4" fmla="*/ 426244 h 1079262"/>
              <a:gd name="connsiteX5" fmla="*/ 621506 w 1638832"/>
              <a:gd name="connsiteY5" fmla="*/ 771524 h 1079262"/>
              <a:gd name="connsiteX6" fmla="*/ 0 w 1638832"/>
              <a:gd name="connsiteY6" fmla="*/ 538161 h 1079262"/>
              <a:gd name="connsiteX0" fmla="*/ 0 w 1629379"/>
              <a:gd name="connsiteY0" fmla="*/ 538161 h 1066897"/>
              <a:gd name="connsiteX1" fmla="*/ 0 w 1629379"/>
              <a:gd name="connsiteY1" fmla="*/ 1066799 h 1066897"/>
              <a:gd name="connsiteX2" fmla="*/ 1616869 w 1629379"/>
              <a:gd name="connsiteY2" fmla="*/ 409574 h 1066897"/>
              <a:gd name="connsiteX3" fmla="*/ 1323974 w 1629379"/>
              <a:gd name="connsiteY3" fmla="*/ 0 h 1066897"/>
              <a:gd name="connsiteX4" fmla="*/ 923925 w 1629379"/>
              <a:gd name="connsiteY4" fmla="*/ 426244 h 1066897"/>
              <a:gd name="connsiteX5" fmla="*/ 621506 w 1629379"/>
              <a:gd name="connsiteY5" fmla="*/ 771524 h 1066897"/>
              <a:gd name="connsiteX6" fmla="*/ 0 w 1629379"/>
              <a:gd name="connsiteY6" fmla="*/ 538161 h 1066897"/>
              <a:gd name="connsiteX0" fmla="*/ 0 w 1620913"/>
              <a:gd name="connsiteY0" fmla="*/ 538161 h 1107877"/>
              <a:gd name="connsiteX1" fmla="*/ 0 w 1620913"/>
              <a:gd name="connsiteY1" fmla="*/ 1066799 h 1107877"/>
              <a:gd name="connsiteX2" fmla="*/ 1616869 w 1620913"/>
              <a:gd name="connsiteY2" fmla="*/ 409574 h 1107877"/>
              <a:gd name="connsiteX3" fmla="*/ 1323974 w 1620913"/>
              <a:gd name="connsiteY3" fmla="*/ 0 h 1107877"/>
              <a:gd name="connsiteX4" fmla="*/ 923925 w 1620913"/>
              <a:gd name="connsiteY4" fmla="*/ 426244 h 1107877"/>
              <a:gd name="connsiteX5" fmla="*/ 621506 w 1620913"/>
              <a:gd name="connsiteY5" fmla="*/ 771524 h 1107877"/>
              <a:gd name="connsiteX6" fmla="*/ 0 w 1620913"/>
              <a:gd name="connsiteY6" fmla="*/ 538161 h 1107877"/>
              <a:gd name="connsiteX0" fmla="*/ 0 w 1620913"/>
              <a:gd name="connsiteY0" fmla="*/ 538161 h 1218265"/>
              <a:gd name="connsiteX1" fmla="*/ 0 w 1620913"/>
              <a:gd name="connsiteY1" fmla="*/ 1066799 h 1218265"/>
              <a:gd name="connsiteX2" fmla="*/ 1616869 w 1620913"/>
              <a:gd name="connsiteY2" fmla="*/ 409574 h 1218265"/>
              <a:gd name="connsiteX3" fmla="*/ 1323974 w 1620913"/>
              <a:gd name="connsiteY3" fmla="*/ 0 h 1218265"/>
              <a:gd name="connsiteX4" fmla="*/ 923925 w 1620913"/>
              <a:gd name="connsiteY4" fmla="*/ 426244 h 1218265"/>
              <a:gd name="connsiteX5" fmla="*/ 621506 w 1620913"/>
              <a:gd name="connsiteY5" fmla="*/ 771524 h 1218265"/>
              <a:gd name="connsiteX6" fmla="*/ 0 w 1620913"/>
              <a:gd name="connsiteY6" fmla="*/ 538161 h 1218265"/>
              <a:gd name="connsiteX0" fmla="*/ 0 w 1620913"/>
              <a:gd name="connsiteY0" fmla="*/ 538161 h 1066799"/>
              <a:gd name="connsiteX1" fmla="*/ 0 w 1620913"/>
              <a:gd name="connsiteY1" fmla="*/ 1066799 h 1066799"/>
              <a:gd name="connsiteX2" fmla="*/ 1616869 w 1620913"/>
              <a:gd name="connsiteY2" fmla="*/ 409574 h 1066799"/>
              <a:gd name="connsiteX3" fmla="*/ 1323974 w 1620913"/>
              <a:gd name="connsiteY3" fmla="*/ 0 h 1066799"/>
              <a:gd name="connsiteX4" fmla="*/ 923925 w 1620913"/>
              <a:gd name="connsiteY4" fmla="*/ 426244 h 1066799"/>
              <a:gd name="connsiteX5" fmla="*/ 621506 w 1620913"/>
              <a:gd name="connsiteY5" fmla="*/ 771524 h 1066799"/>
              <a:gd name="connsiteX6" fmla="*/ 0 w 1620913"/>
              <a:gd name="connsiteY6" fmla="*/ 538161 h 1066799"/>
              <a:gd name="connsiteX0" fmla="*/ 0 w 1620913"/>
              <a:gd name="connsiteY0" fmla="*/ 538161 h 1213299"/>
              <a:gd name="connsiteX1" fmla="*/ 0 w 1620913"/>
              <a:gd name="connsiteY1" fmla="*/ 1066799 h 1213299"/>
              <a:gd name="connsiteX2" fmla="*/ 1616869 w 1620913"/>
              <a:gd name="connsiteY2" fmla="*/ 409574 h 1213299"/>
              <a:gd name="connsiteX3" fmla="*/ 1323974 w 1620913"/>
              <a:gd name="connsiteY3" fmla="*/ 0 h 1213299"/>
              <a:gd name="connsiteX4" fmla="*/ 923925 w 1620913"/>
              <a:gd name="connsiteY4" fmla="*/ 426244 h 1213299"/>
              <a:gd name="connsiteX5" fmla="*/ 621506 w 1620913"/>
              <a:gd name="connsiteY5" fmla="*/ 771524 h 1213299"/>
              <a:gd name="connsiteX6" fmla="*/ 0 w 1620913"/>
              <a:gd name="connsiteY6" fmla="*/ 538161 h 121329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32881"/>
              <a:gd name="connsiteY0" fmla="*/ 538161 h 1232035"/>
              <a:gd name="connsiteX1" fmla="*/ 0 w 1632881"/>
              <a:gd name="connsiteY1" fmla="*/ 1066799 h 1232035"/>
              <a:gd name="connsiteX2" fmla="*/ 1621631 w 1632881"/>
              <a:gd name="connsiteY2" fmla="*/ 523874 h 1232035"/>
              <a:gd name="connsiteX3" fmla="*/ 1323974 w 1632881"/>
              <a:gd name="connsiteY3" fmla="*/ 0 h 1232035"/>
              <a:gd name="connsiteX4" fmla="*/ 923925 w 1632881"/>
              <a:gd name="connsiteY4" fmla="*/ 426244 h 1232035"/>
              <a:gd name="connsiteX5" fmla="*/ 621506 w 1632881"/>
              <a:gd name="connsiteY5" fmla="*/ 771524 h 1232035"/>
              <a:gd name="connsiteX6" fmla="*/ 0 w 1632881"/>
              <a:gd name="connsiteY6" fmla="*/ 538161 h 1232035"/>
              <a:gd name="connsiteX0" fmla="*/ 0 w 1622936"/>
              <a:gd name="connsiteY0" fmla="*/ 538161 h 1236750"/>
              <a:gd name="connsiteX1" fmla="*/ 0 w 1622936"/>
              <a:gd name="connsiteY1" fmla="*/ 1066799 h 1236750"/>
              <a:gd name="connsiteX2" fmla="*/ 1621631 w 1622936"/>
              <a:gd name="connsiteY2" fmla="*/ 523874 h 1236750"/>
              <a:gd name="connsiteX3" fmla="*/ 1323974 w 1622936"/>
              <a:gd name="connsiteY3" fmla="*/ 0 h 1236750"/>
              <a:gd name="connsiteX4" fmla="*/ 923925 w 1622936"/>
              <a:gd name="connsiteY4" fmla="*/ 426244 h 1236750"/>
              <a:gd name="connsiteX5" fmla="*/ 621506 w 1622936"/>
              <a:gd name="connsiteY5" fmla="*/ 771524 h 1236750"/>
              <a:gd name="connsiteX6" fmla="*/ 0 w 1622936"/>
              <a:gd name="connsiteY6" fmla="*/ 538161 h 1236750"/>
              <a:gd name="connsiteX0" fmla="*/ 0 w 1627932"/>
              <a:gd name="connsiteY0" fmla="*/ 538161 h 1227283"/>
              <a:gd name="connsiteX1" fmla="*/ 0 w 1627932"/>
              <a:gd name="connsiteY1" fmla="*/ 1066799 h 1227283"/>
              <a:gd name="connsiteX2" fmla="*/ 1621631 w 1627932"/>
              <a:gd name="connsiteY2" fmla="*/ 523874 h 1227283"/>
              <a:gd name="connsiteX3" fmla="*/ 1323974 w 1627932"/>
              <a:gd name="connsiteY3" fmla="*/ 0 h 1227283"/>
              <a:gd name="connsiteX4" fmla="*/ 923925 w 1627932"/>
              <a:gd name="connsiteY4" fmla="*/ 426244 h 1227283"/>
              <a:gd name="connsiteX5" fmla="*/ 621506 w 1627932"/>
              <a:gd name="connsiteY5" fmla="*/ 771524 h 1227283"/>
              <a:gd name="connsiteX6" fmla="*/ 0 w 1627932"/>
              <a:gd name="connsiteY6" fmla="*/ 538161 h 1227283"/>
              <a:gd name="connsiteX0" fmla="*/ 0 w 1627932"/>
              <a:gd name="connsiteY0" fmla="*/ 538161 h 1066799"/>
              <a:gd name="connsiteX1" fmla="*/ 0 w 1627932"/>
              <a:gd name="connsiteY1" fmla="*/ 1066799 h 1066799"/>
              <a:gd name="connsiteX2" fmla="*/ 1621631 w 1627932"/>
              <a:gd name="connsiteY2" fmla="*/ 523874 h 1066799"/>
              <a:gd name="connsiteX3" fmla="*/ 1323974 w 1627932"/>
              <a:gd name="connsiteY3" fmla="*/ 0 h 1066799"/>
              <a:gd name="connsiteX4" fmla="*/ 923925 w 1627932"/>
              <a:gd name="connsiteY4" fmla="*/ 426244 h 1066799"/>
              <a:gd name="connsiteX5" fmla="*/ 621506 w 1627932"/>
              <a:gd name="connsiteY5" fmla="*/ 771524 h 1066799"/>
              <a:gd name="connsiteX6" fmla="*/ 0 w 1627932"/>
              <a:gd name="connsiteY6" fmla="*/ 538161 h 1066799"/>
              <a:gd name="connsiteX0" fmla="*/ 0 w 1627647"/>
              <a:gd name="connsiteY0" fmla="*/ 538161 h 1066799"/>
              <a:gd name="connsiteX1" fmla="*/ 0 w 1627647"/>
              <a:gd name="connsiteY1" fmla="*/ 1066799 h 1066799"/>
              <a:gd name="connsiteX2" fmla="*/ 1621631 w 1627647"/>
              <a:gd name="connsiteY2" fmla="*/ 523874 h 1066799"/>
              <a:gd name="connsiteX3" fmla="*/ 1323974 w 1627647"/>
              <a:gd name="connsiteY3" fmla="*/ 0 h 1066799"/>
              <a:gd name="connsiteX4" fmla="*/ 923925 w 1627647"/>
              <a:gd name="connsiteY4" fmla="*/ 426244 h 1066799"/>
              <a:gd name="connsiteX5" fmla="*/ 621506 w 1627647"/>
              <a:gd name="connsiteY5" fmla="*/ 771524 h 1066799"/>
              <a:gd name="connsiteX6" fmla="*/ 0 w 1627647"/>
              <a:gd name="connsiteY6" fmla="*/ 538161 h 1066799"/>
              <a:gd name="connsiteX0" fmla="*/ 0 w 1627647"/>
              <a:gd name="connsiteY0" fmla="*/ 538161 h 1066799"/>
              <a:gd name="connsiteX1" fmla="*/ 0 w 1627647"/>
              <a:gd name="connsiteY1" fmla="*/ 1066799 h 1066799"/>
              <a:gd name="connsiteX2" fmla="*/ 1621631 w 1627647"/>
              <a:gd name="connsiteY2" fmla="*/ 523874 h 1066799"/>
              <a:gd name="connsiteX3" fmla="*/ 1323974 w 1627647"/>
              <a:gd name="connsiteY3" fmla="*/ 0 h 1066799"/>
              <a:gd name="connsiteX4" fmla="*/ 923925 w 1627647"/>
              <a:gd name="connsiteY4" fmla="*/ 426244 h 1066799"/>
              <a:gd name="connsiteX5" fmla="*/ 621506 w 1627647"/>
              <a:gd name="connsiteY5" fmla="*/ 771524 h 1066799"/>
              <a:gd name="connsiteX6" fmla="*/ 0 w 1627647"/>
              <a:gd name="connsiteY6" fmla="*/ 538161 h 1066799"/>
              <a:gd name="connsiteX0" fmla="*/ 0 w 1627647"/>
              <a:gd name="connsiteY0" fmla="*/ 538161 h 1134969"/>
              <a:gd name="connsiteX1" fmla="*/ 0 w 1627647"/>
              <a:gd name="connsiteY1" fmla="*/ 1066799 h 1134969"/>
              <a:gd name="connsiteX2" fmla="*/ 1621631 w 1627647"/>
              <a:gd name="connsiteY2" fmla="*/ 523874 h 1134969"/>
              <a:gd name="connsiteX3" fmla="*/ 1323974 w 1627647"/>
              <a:gd name="connsiteY3" fmla="*/ 0 h 1134969"/>
              <a:gd name="connsiteX4" fmla="*/ 923925 w 1627647"/>
              <a:gd name="connsiteY4" fmla="*/ 426244 h 1134969"/>
              <a:gd name="connsiteX5" fmla="*/ 621506 w 1627647"/>
              <a:gd name="connsiteY5" fmla="*/ 771524 h 1134969"/>
              <a:gd name="connsiteX6" fmla="*/ 0 w 1627647"/>
              <a:gd name="connsiteY6" fmla="*/ 538161 h 1134969"/>
              <a:gd name="connsiteX0" fmla="*/ 0 w 1627647"/>
              <a:gd name="connsiteY0" fmla="*/ 538161 h 1213483"/>
              <a:gd name="connsiteX1" fmla="*/ 0 w 1627647"/>
              <a:gd name="connsiteY1" fmla="*/ 1066799 h 1213483"/>
              <a:gd name="connsiteX2" fmla="*/ 1621631 w 1627647"/>
              <a:gd name="connsiteY2" fmla="*/ 523874 h 1213483"/>
              <a:gd name="connsiteX3" fmla="*/ 1323974 w 1627647"/>
              <a:gd name="connsiteY3" fmla="*/ 0 h 1213483"/>
              <a:gd name="connsiteX4" fmla="*/ 923925 w 1627647"/>
              <a:gd name="connsiteY4" fmla="*/ 426244 h 1213483"/>
              <a:gd name="connsiteX5" fmla="*/ 621506 w 1627647"/>
              <a:gd name="connsiteY5" fmla="*/ 771524 h 1213483"/>
              <a:gd name="connsiteX6" fmla="*/ 0 w 1627647"/>
              <a:gd name="connsiteY6" fmla="*/ 538161 h 1213483"/>
              <a:gd name="connsiteX0" fmla="*/ 0 w 1627647"/>
              <a:gd name="connsiteY0" fmla="*/ 538161 h 1190326"/>
              <a:gd name="connsiteX1" fmla="*/ 0 w 1627647"/>
              <a:gd name="connsiteY1" fmla="*/ 1066799 h 1190326"/>
              <a:gd name="connsiteX2" fmla="*/ 1621631 w 1627647"/>
              <a:gd name="connsiteY2" fmla="*/ 523874 h 1190326"/>
              <a:gd name="connsiteX3" fmla="*/ 1323974 w 1627647"/>
              <a:gd name="connsiteY3" fmla="*/ 0 h 1190326"/>
              <a:gd name="connsiteX4" fmla="*/ 923925 w 1627647"/>
              <a:gd name="connsiteY4" fmla="*/ 426244 h 1190326"/>
              <a:gd name="connsiteX5" fmla="*/ 621506 w 1627647"/>
              <a:gd name="connsiteY5" fmla="*/ 771524 h 1190326"/>
              <a:gd name="connsiteX6" fmla="*/ 0 w 1627647"/>
              <a:gd name="connsiteY6" fmla="*/ 538161 h 1190326"/>
              <a:gd name="connsiteX0" fmla="*/ 0 w 1627647"/>
              <a:gd name="connsiteY0" fmla="*/ 538161 h 1219698"/>
              <a:gd name="connsiteX1" fmla="*/ 0 w 1627647"/>
              <a:gd name="connsiteY1" fmla="*/ 1066799 h 1219698"/>
              <a:gd name="connsiteX2" fmla="*/ 1621631 w 1627647"/>
              <a:gd name="connsiteY2" fmla="*/ 523874 h 1219698"/>
              <a:gd name="connsiteX3" fmla="*/ 1323974 w 1627647"/>
              <a:gd name="connsiteY3" fmla="*/ 0 h 1219698"/>
              <a:gd name="connsiteX4" fmla="*/ 923925 w 1627647"/>
              <a:gd name="connsiteY4" fmla="*/ 426244 h 1219698"/>
              <a:gd name="connsiteX5" fmla="*/ 621506 w 1627647"/>
              <a:gd name="connsiteY5" fmla="*/ 771524 h 1219698"/>
              <a:gd name="connsiteX6" fmla="*/ 0 w 1627647"/>
              <a:gd name="connsiteY6" fmla="*/ 538161 h 1219698"/>
              <a:gd name="connsiteX0" fmla="*/ 0 w 1627647"/>
              <a:gd name="connsiteY0" fmla="*/ 538161 h 1232307"/>
              <a:gd name="connsiteX1" fmla="*/ 0 w 1627647"/>
              <a:gd name="connsiteY1" fmla="*/ 1066799 h 1232307"/>
              <a:gd name="connsiteX2" fmla="*/ 1621631 w 1627647"/>
              <a:gd name="connsiteY2" fmla="*/ 523874 h 1232307"/>
              <a:gd name="connsiteX3" fmla="*/ 1323974 w 1627647"/>
              <a:gd name="connsiteY3" fmla="*/ 0 h 1232307"/>
              <a:gd name="connsiteX4" fmla="*/ 923925 w 1627647"/>
              <a:gd name="connsiteY4" fmla="*/ 426244 h 1232307"/>
              <a:gd name="connsiteX5" fmla="*/ 621506 w 1627647"/>
              <a:gd name="connsiteY5" fmla="*/ 771524 h 1232307"/>
              <a:gd name="connsiteX6" fmla="*/ 0 w 1627647"/>
              <a:gd name="connsiteY6" fmla="*/ 538161 h 1232307"/>
              <a:gd name="connsiteX0" fmla="*/ 0 w 1627647"/>
              <a:gd name="connsiteY0" fmla="*/ 538161 h 1217230"/>
              <a:gd name="connsiteX1" fmla="*/ 0 w 1627647"/>
              <a:gd name="connsiteY1" fmla="*/ 1066799 h 1217230"/>
              <a:gd name="connsiteX2" fmla="*/ 1621631 w 1627647"/>
              <a:gd name="connsiteY2" fmla="*/ 523874 h 1217230"/>
              <a:gd name="connsiteX3" fmla="*/ 1323974 w 1627647"/>
              <a:gd name="connsiteY3" fmla="*/ 0 h 1217230"/>
              <a:gd name="connsiteX4" fmla="*/ 923925 w 1627647"/>
              <a:gd name="connsiteY4" fmla="*/ 426244 h 1217230"/>
              <a:gd name="connsiteX5" fmla="*/ 621506 w 1627647"/>
              <a:gd name="connsiteY5" fmla="*/ 771524 h 1217230"/>
              <a:gd name="connsiteX6" fmla="*/ 0 w 1627647"/>
              <a:gd name="connsiteY6" fmla="*/ 538161 h 1217230"/>
              <a:gd name="connsiteX0" fmla="*/ 0 w 1627647"/>
              <a:gd name="connsiteY0" fmla="*/ 538161 h 1188997"/>
              <a:gd name="connsiteX1" fmla="*/ 0 w 1627647"/>
              <a:gd name="connsiteY1" fmla="*/ 1066799 h 1188997"/>
              <a:gd name="connsiteX2" fmla="*/ 1621631 w 1627647"/>
              <a:gd name="connsiteY2" fmla="*/ 523874 h 1188997"/>
              <a:gd name="connsiteX3" fmla="*/ 1323974 w 1627647"/>
              <a:gd name="connsiteY3" fmla="*/ 0 h 1188997"/>
              <a:gd name="connsiteX4" fmla="*/ 923925 w 1627647"/>
              <a:gd name="connsiteY4" fmla="*/ 426244 h 1188997"/>
              <a:gd name="connsiteX5" fmla="*/ 621506 w 1627647"/>
              <a:gd name="connsiteY5" fmla="*/ 771524 h 1188997"/>
              <a:gd name="connsiteX6" fmla="*/ 0 w 1627647"/>
              <a:gd name="connsiteY6" fmla="*/ 538161 h 1188997"/>
              <a:gd name="connsiteX0" fmla="*/ 0 w 1627647"/>
              <a:gd name="connsiteY0" fmla="*/ 538161 h 1216261"/>
              <a:gd name="connsiteX1" fmla="*/ 0 w 1627647"/>
              <a:gd name="connsiteY1" fmla="*/ 1066799 h 1216261"/>
              <a:gd name="connsiteX2" fmla="*/ 1621631 w 1627647"/>
              <a:gd name="connsiteY2" fmla="*/ 523874 h 1216261"/>
              <a:gd name="connsiteX3" fmla="*/ 1323974 w 1627647"/>
              <a:gd name="connsiteY3" fmla="*/ 0 h 1216261"/>
              <a:gd name="connsiteX4" fmla="*/ 923925 w 1627647"/>
              <a:gd name="connsiteY4" fmla="*/ 426244 h 1216261"/>
              <a:gd name="connsiteX5" fmla="*/ 621506 w 1627647"/>
              <a:gd name="connsiteY5" fmla="*/ 771524 h 1216261"/>
              <a:gd name="connsiteX6" fmla="*/ 0 w 1627647"/>
              <a:gd name="connsiteY6" fmla="*/ 538161 h 1216261"/>
              <a:gd name="connsiteX0" fmla="*/ 0 w 1627647"/>
              <a:gd name="connsiteY0" fmla="*/ 538161 h 1206398"/>
              <a:gd name="connsiteX1" fmla="*/ 0 w 1627647"/>
              <a:gd name="connsiteY1" fmla="*/ 1066799 h 1206398"/>
              <a:gd name="connsiteX2" fmla="*/ 1621631 w 1627647"/>
              <a:gd name="connsiteY2" fmla="*/ 523874 h 1206398"/>
              <a:gd name="connsiteX3" fmla="*/ 1323974 w 1627647"/>
              <a:gd name="connsiteY3" fmla="*/ 0 h 1206398"/>
              <a:gd name="connsiteX4" fmla="*/ 923925 w 1627647"/>
              <a:gd name="connsiteY4" fmla="*/ 426244 h 1206398"/>
              <a:gd name="connsiteX5" fmla="*/ 621506 w 1627647"/>
              <a:gd name="connsiteY5" fmla="*/ 771524 h 1206398"/>
              <a:gd name="connsiteX6" fmla="*/ 0 w 1627647"/>
              <a:gd name="connsiteY6" fmla="*/ 538161 h 1206398"/>
              <a:gd name="connsiteX0" fmla="*/ 0 w 1627647"/>
              <a:gd name="connsiteY0" fmla="*/ 538161 h 1218880"/>
              <a:gd name="connsiteX1" fmla="*/ 0 w 1627647"/>
              <a:gd name="connsiteY1" fmla="*/ 1066799 h 1218880"/>
              <a:gd name="connsiteX2" fmla="*/ 1621631 w 1627647"/>
              <a:gd name="connsiteY2" fmla="*/ 523874 h 1218880"/>
              <a:gd name="connsiteX3" fmla="*/ 1323974 w 1627647"/>
              <a:gd name="connsiteY3" fmla="*/ 0 h 1218880"/>
              <a:gd name="connsiteX4" fmla="*/ 923925 w 1627647"/>
              <a:gd name="connsiteY4" fmla="*/ 426244 h 1218880"/>
              <a:gd name="connsiteX5" fmla="*/ 621506 w 1627647"/>
              <a:gd name="connsiteY5" fmla="*/ 771524 h 1218880"/>
              <a:gd name="connsiteX6" fmla="*/ 0 w 1627647"/>
              <a:gd name="connsiteY6" fmla="*/ 538161 h 1218880"/>
              <a:gd name="connsiteX0" fmla="*/ 0 w 1627647"/>
              <a:gd name="connsiteY0" fmla="*/ 538161 h 1211596"/>
              <a:gd name="connsiteX1" fmla="*/ 0 w 1627647"/>
              <a:gd name="connsiteY1" fmla="*/ 1066799 h 1211596"/>
              <a:gd name="connsiteX2" fmla="*/ 1621631 w 1627647"/>
              <a:gd name="connsiteY2" fmla="*/ 523874 h 1211596"/>
              <a:gd name="connsiteX3" fmla="*/ 1323974 w 1627647"/>
              <a:gd name="connsiteY3" fmla="*/ 0 h 1211596"/>
              <a:gd name="connsiteX4" fmla="*/ 923925 w 1627647"/>
              <a:gd name="connsiteY4" fmla="*/ 426244 h 1211596"/>
              <a:gd name="connsiteX5" fmla="*/ 621506 w 1627647"/>
              <a:gd name="connsiteY5" fmla="*/ 771524 h 1211596"/>
              <a:gd name="connsiteX6" fmla="*/ 0 w 1627647"/>
              <a:gd name="connsiteY6" fmla="*/ 538161 h 1211596"/>
              <a:gd name="connsiteX0" fmla="*/ 0 w 1627647"/>
              <a:gd name="connsiteY0" fmla="*/ 538161 h 1217962"/>
              <a:gd name="connsiteX1" fmla="*/ 0 w 1627647"/>
              <a:gd name="connsiteY1" fmla="*/ 1066799 h 1217962"/>
              <a:gd name="connsiteX2" fmla="*/ 1621631 w 1627647"/>
              <a:gd name="connsiteY2" fmla="*/ 523874 h 1217962"/>
              <a:gd name="connsiteX3" fmla="*/ 1323974 w 1627647"/>
              <a:gd name="connsiteY3" fmla="*/ 0 h 1217962"/>
              <a:gd name="connsiteX4" fmla="*/ 923925 w 1627647"/>
              <a:gd name="connsiteY4" fmla="*/ 426244 h 1217962"/>
              <a:gd name="connsiteX5" fmla="*/ 621506 w 1627647"/>
              <a:gd name="connsiteY5" fmla="*/ 771524 h 1217962"/>
              <a:gd name="connsiteX6" fmla="*/ 0 w 1627647"/>
              <a:gd name="connsiteY6" fmla="*/ 538161 h 1217962"/>
              <a:gd name="connsiteX0" fmla="*/ 0 w 1627647"/>
              <a:gd name="connsiteY0" fmla="*/ 538161 h 1218399"/>
              <a:gd name="connsiteX1" fmla="*/ 0 w 1627647"/>
              <a:gd name="connsiteY1" fmla="*/ 1066799 h 1218399"/>
              <a:gd name="connsiteX2" fmla="*/ 1621631 w 1627647"/>
              <a:gd name="connsiteY2" fmla="*/ 523874 h 1218399"/>
              <a:gd name="connsiteX3" fmla="*/ 1323974 w 1627647"/>
              <a:gd name="connsiteY3" fmla="*/ 0 h 1218399"/>
              <a:gd name="connsiteX4" fmla="*/ 923925 w 1627647"/>
              <a:gd name="connsiteY4" fmla="*/ 426244 h 1218399"/>
              <a:gd name="connsiteX5" fmla="*/ 621506 w 1627647"/>
              <a:gd name="connsiteY5" fmla="*/ 771524 h 1218399"/>
              <a:gd name="connsiteX6" fmla="*/ 0 w 1627647"/>
              <a:gd name="connsiteY6" fmla="*/ 538161 h 121839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923925 w 1627647"/>
              <a:gd name="connsiteY4" fmla="*/ 426244 h 1212839"/>
              <a:gd name="connsiteX5" fmla="*/ 621506 w 1627647"/>
              <a:gd name="connsiteY5" fmla="*/ 771524 h 1212839"/>
              <a:gd name="connsiteX6" fmla="*/ 0 w 1627647"/>
              <a:gd name="connsiteY6" fmla="*/ 538161 h 121283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1078707 w 1627647"/>
              <a:gd name="connsiteY4" fmla="*/ 257177 h 1212839"/>
              <a:gd name="connsiteX5" fmla="*/ 923925 w 1627647"/>
              <a:gd name="connsiteY5" fmla="*/ 426244 h 1212839"/>
              <a:gd name="connsiteX6" fmla="*/ 621506 w 1627647"/>
              <a:gd name="connsiteY6" fmla="*/ 771524 h 1212839"/>
              <a:gd name="connsiteX7" fmla="*/ 0 w 1627647"/>
              <a:gd name="connsiteY7" fmla="*/ 538161 h 121283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595313 w 1627647"/>
              <a:gd name="connsiteY4" fmla="*/ 185739 h 1212839"/>
              <a:gd name="connsiteX5" fmla="*/ 923925 w 1627647"/>
              <a:gd name="connsiteY5" fmla="*/ 426244 h 1212839"/>
              <a:gd name="connsiteX6" fmla="*/ 621506 w 1627647"/>
              <a:gd name="connsiteY6" fmla="*/ 771524 h 1212839"/>
              <a:gd name="connsiteX7" fmla="*/ 0 w 1627647"/>
              <a:gd name="connsiteY7" fmla="*/ 538161 h 121283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973932 w 1627647"/>
              <a:gd name="connsiteY4" fmla="*/ 85727 h 1212839"/>
              <a:gd name="connsiteX5" fmla="*/ 595313 w 1627647"/>
              <a:gd name="connsiteY5" fmla="*/ 185739 h 1212839"/>
              <a:gd name="connsiteX6" fmla="*/ 923925 w 1627647"/>
              <a:gd name="connsiteY6" fmla="*/ 426244 h 1212839"/>
              <a:gd name="connsiteX7" fmla="*/ 621506 w 1627647"/>
              <a:gd name="connsiteY7" fmla="*/ 771524 h 1212839"/>
              <a:gd name="connsiteX8" fmla="*/ 0 w 1627647"/>
              <a:gd name="connsiteY8" fmla="*/ 538161 h 1212839"/>
              <a:gd name="connsiteX0" fmla="*/ 0 w 1627647"/>
              <a:gd name="connsiteY0" fmla="*/ 745328 h 1420006"/>
              <a:gd name="connsiteX1" fmla="*/ 0 w 1627647"/>
              <a:gd name="connsiteY1" fmla="*/ 1273966 h 1420006"/>
              <a:gd name="connsiteX2" fmla="*/ 1621631 w 1627647"/>
              <a:gd name="connsiteY2" fmla="*/ 731041 h 1420006"/>
              <a:gd name="connsiteX3" fmla="*/ 1323974 w 1627647"/>
              <a:gd name="connsiteY3" fmla="*/ 207167 h 1420006"/>
              <a:gd name="connsiteX4" fmla="*/ 835820 w 1627647"/>
              <a:gd name="connsiteY4" fmla="*/ 0 h 1420006"/>
              <a:gd name="connsiteX5" fmla="*/ 595313 w 1627647"/>
              <a:gd name="connsiteY5" fmla="*/ 392906 h 1420006"/>
              <a:gd name="connsiteX6" fmla="*/ 923925 w 1627647"/>
              <a:gd name="connsiteY6" fmla="*/ 633411 h 1420006"/>
              <a:gd name="connsiteX7" fmla="*/ 621506 w 1627647"/>
              <a:gd name="connsiteY7" fmla="*/ 978691 h 1420006"/>
              <a:gd name="connsiteX8" fmla="*/ 0 w 1627647"/>
              <a:gd name="connsiteY8" fmla="*/ 745328 h 1420006"/>
              <a:gd name="connsiteX0" fmla="*/ 0 w 1591281"/>
              <a:gd name="connsiteY0" fmla="*/ 745328 h 1469663"/>
              <a:gd name="connsiteX1" fmla="*/ 0 w 1591281"/>
              <a:gd name="connsiteY1" fmla="*/ 1273966 h 1469663"/>
              <a:gd name="connsiteX2" fmla="*/ 1574006 w 1591281"/>
              <a:gd name="connsiteY2" fmla="*/ 928685 h 1469663"/>
              <a:gd name="connsiteX3" fmla="*/ 1323974 w 1591281"/>
              <a:gd name="connsiteY3" fmla="*/ 207167 h 1469663"/>
              <a:gd name="connsiteX4" fmla="*/ 835820 w 1591281"/>
              <a:gd name="connsiteY4" fmla="*/ 0 h 1469663"/>
              <a:gd name="connsiteX5" fmla="*/ 595313 w 1591281"/>
              <a:gd name="connsiteY5" fmla="*/ 392906 h 1469663"/>
              <a:gd name="connsiteX6" fmla="*/ 923925 w 1591281"/>
              <a:gd name="connsiteY6" fmla="*/ 633411 h 1469663"/>
              <a:gd name="connsiteX7" fmla="*/ 621506 w 1591281"/>
              <a:gd name="connsiteY7" fmla="*/ 978691 h 1469663"/>
              <a:gd name="connsiteX8" fmla="*/ 0 w 1591281"/>
              <a:gd name="connsiteY8" fmla="*/ 745328 h 1469663"/>
              <a:gd name="connsiteX0" fmla="*/ 0 w 1591281"/>
              <a:gd name="connsiteY0" fmla="*/ 745328 h 1425021"/>
              <a:gd name="connsiteX1" fmla="*/ 0 w 1591281"/>
              <a:gd name="connsiteY1" fmla="*/ 1273966 h 1425021"/>
              <a:gd name="connsiteX2" fmla="*/ 1574006 w 1591281"/>
              <a:gd name="connsiteY2" fmla="*/ 928685 h 1425021"/>
              <a:gd name="connsiteX3" fmla="*/ 1323974 w 1591281"/>
              <a:gd name="connsiteY3" fmla="*/ 207167 h 1425021"/>
              <a:gd name="connsiteX4" fmla="*/ 835820 w 1591281"/>
              <a:gd name="connsiteY4" fmla="*/ 0 h 1425021"/>
              <a:gd name="connsiteX5" fmla="*/ 595313 w 1591281"/>
              <a:gd name="connsiteY5" fmla="*/ 392906 h 1425021"/>
              <a:gd name="connsiteX6" fmla="*/ 923925 w 1591281"/>
              <a:gd name="connsiteY6" fmla="*/ 633411 h 1425021"/>
              <a:gd name="connsiteX7" fmla="*/ 621506 w 1591281"/>
              <a:gd name="connsiteY7" fmla="*/ 978691 h 1425021"/>
              <a:gd name="connsiteX8" fmla="*/ 0 w 1591281"/>
              <a:gd name="connsiteY8" fmla="*/ 745328 h 1425021"/>
              <a:gd name="connsiteX0" fmla="*/ 0 w 1622856"/>
              <a:gd name="connsiteY0" fmla="*/ 745328 h 1425021"/>
              <a:gd name="connsiteX1" fmla="*/ 0 w 1622856"/>
              <a:gd name="connsiteY1" fmla="*/ 1273966 h 1425021"/>
              <a:gd name="connsiteX2" fmla="*/ 1574006 w 1622856"/>
              <a:gd name="connsiteY2" fmla="*/ 928685 h 1425021"/>
              <a:gd name="connsiteX3" fmla="*/ 1323974 w 1622856"/>
              <a:gd name="connsiteY3" fmla="*/ 207167 h 1425021"/>
              <a:gd name="connsiteX4" fmla="*/ 835820 w 1622856"/>
              <a:gd name="connsiteY4" fmla="*/ 0 h 1425021"/>
              <a:gd name="connsiteX5" fmla="*/ 595313 w 1622856"/>
              <a:gd name="connsiteY5" fmla="*/ 392906 h 1425021"/>
              <a:gd name="connsiteX6" fmla="*/ 923925 w 1622856"/>
              <a:gd name="connsiteY6" fmla="*/ 633411 h 1425021"/>
              <a:gd name="connsiteX7" fmla="*/ 621506 w 1622856"/>
              <a:gd name="connsiteY7" fmla="*/ 978691 h 1425021"/>
              <a:gd name="connsiteX8" fmla="*/ 0 w 1622856"/>
              <a:gd name="connsiteY8" fmla="*/ 745328 h 1425021"/>
              <a:gd name="connsiteX0" fmla="*/ 0 w 1608710"/>
              <a:gd name="connsiteY0" fmla="*/ 745328 h 1425021"/>
              <a:gd name="connsiteX1" fmla="*/ 0 w 1608710"/>
              <a:gd name="connsiteY1" fmla="*/ 1273966 h 1425021"/>
              <a:gd name="connsiteX2" fmla="*/ 1574006 w 1608710"/>
              <a:gd name="connsiteY2" fmla="*/ 928685 h 1425021"/>
              <a:gd name="connsiteX3" fmla="*/ 1264443 w 1608710"/>
              <a:gd name="connsiteY3" fmla="*/ 166686 h 1425021"/>
              <a:gd name="connsiteX4" fmla="*/ 835820 w 1608710"/>
              <a:gd name="connsiteY4" fmla="*/ 0 h 1425021"/>
              <a:gd name="connsiteX5" fmla="*/ 595313 w 1608710"/>
              <a:gd name="connsiteY5" fmla="*/ 392906 h 1425021"/>
              <a:gd name="connsiteX6" fmla="*/ 923925 w 1608710"/>
              <a:gd name="connsiteY6" fmla="*/ 633411 h 1425021"/>
              <a:gd name="connsiteX7" fmla="*/ 621506 w 1608710"/>
              <a:gd name="connsiteY7" fmla="*/ 978691 h 1425021"/>
              <a:gd name="connsiteX8" fmla="*/ 0 w 1608710"/>
              <a:gd name="connsiteY8" fmla="*/ 745328 h 1425021"/>
              <a:gd name="connsiteX0" fmla="*/ 0 w 1623138"/>
              <a:gd name="connsiteY0" fmla="*/ 745328 h 1425021"/>
              <a:gd name="connsiteX1" fmla="*/ 0 w 1623138"/>
              <a:gd name="connsiteY1" fmla="*/ 1273966 h 1425021"/>
              <a:gd name="connsiteX2" fmla="*/ 1574006 w 1623138"/>
              <a:gd name="connsiteY2" fmla="*/ 928685 h 1425021"/>
              <a:gd name="connsiteX3" fmla="*/ 1264443 w 1623138"/>
              <a:gd name="connsiteY3" fmla="*/ 166686 h 1425021"/>
              <a:gd name="connsiteX4" fmla="*/ 835820 w 1623138"/>
              <a:gd name="connsiteY4" fmla="*/ 0 h 1425021"/>
              <a:gd name="connsiteX5" fmla="*/ 595313 w 1623138"/>
              <a:gd name="connsiteY5" fmla="*/ 392906 h 1425021"/>
              <a:gd name="connsiteX6" fmla="*/ 923925 w 1623138"/>
              <a:gd name="connsiteY6" fmla="*/ 633411 h 1425021"/>
              <a:gd name="connsiteX7" fmla="*/ 621506 w 1623138"/>
              <a:gd name="connsiteY7" fmla="*/ 978691 h 1425021"/>
              <a:gd name="connsiteX8" fmla="*/ 0 w 1623138"/>
              <a:gd name="connsiteY8" fmla="*/ 745328 h 1425021"/>
              <a:gd name="connsiteX0" fmla="*/ 0 w 1623138"/>
              <a:gd name="connsiteY0" fmla="*/ 745328 h 1425021"/>
              <a:gd name="connsiteX1" fmla="*/ 0 w 1623138"/>
              <a:gd name="connsiteY1" fmla="*/ 1273966 h 1425021"/>
              <a:gd name="connsiteX2" fmla="*/ 1574006 w 1623138"/>
              <a:gd name="connsiteY2" fmla="*/ 928685 h 1425021"/>
              <a:gd name="connsiteX3" fmla="*/ 1264443 w 1623138"/>
              <a:gd name="connsiteY3" fmla="*/ 166686 h 1425021"/>
              <a:gd name="connsiteX4" fmla="*/ 835820 w 1623138"/>
              <a:gd name="connsiteY4" fmla="*/ 0 h 1425021"/>
              <a:gd name="connsiteX5" fmla="*/ 595313 w 1623138"/>
              <a:gd name="connsiteY5" fmla="*/ 392906 h 1425021"/>
              <a:gd name="connsiteX6" fmla="*/ 923925 w 1623138"/>
              <a:gd name="connsiteY6" fmla="*/ 633411 h 1425021"/>
              <a:gd name="connsiteX7" fmla="*/ 621506 w 1623138"/>
              <a:gd name="connsiteY7" fmla="*/ 978691 h 1425021"/>
              <a:gd name="connsiteX8" fmla="*/ 0 w 1623138"/>
              <a:gd name="connsiteY8" fmla="*/ 745328 h 1425021"/>
              <a:gd name="connsiteX0" fmla="*/ 0 w 1623138"/>
              <a:gd name="connsiteY0" fmla="*/ 745328 h 1425021"/>
              <a:gd name="connsiteX1" fmla="*/ 0 w 1623138"/>
              <a:gd name="connsiteY1" fmla="*/ 1273966 h 1425021"/>
              <a:gd name="connsiteX2" fmla="*/ 1574006 w 1623138"/>
              <a:gd name="connsiteY2" fmla="*/ 928685 h 1425021"/>
              <a:gd name="connsiteX3" fmla="*/ 1264443 w 1623138"/>
              <a:gd name="connsiteY3" fmla="*/ 166686 h 1425021"/>
              <a:gd name="connsiteX4" fmla="*/ 835820 w 1623138"/>
              <a:gd name="connsiteY4" fmla="*/ 0 h 1425021"/>
              <a:gd name="connsiteX5" fmla="*/ 709613 w 1623138"/>
              <a:gd name="connsiteY5" fmla="*/ 207169 h 1425021"/>
              <a:gd name="connsiteX6" fmla="*/ 595313 w 1623138"/>
              <a:gd name="connsiteY6" fmla="*/ 392906 h 1425021"/>
              <a:gd name="connsiteX7" fmla="*/ 923925 w 1623138"/>
              <a:gd name="connsiteY7" fmla="*/ 633411 h 1425021"/>
              <a:gd name="connsiteX8" fmla="*/ 621506 w 1623138"/>
              <a:gd name="connsiteY8" fmla="*/ 978691 h 1425021"/>
              <a:gd name="connsiteX9" fmla="*/ 0 w 1623138"/>
              <a:gd name="connsiteY9" fmla="*/ 745328 h 1425021"/>
              <a:gd name="connsiteX0" fmla="*/ 0 w 1623138"/>
              <a:gd name="connsiteY0" fmla="*/ 797716 h 1477409"/>
              <a:gd name="connsiteX1" fmla="*/ 0 w 1623138"/>
              <a:gd name="connsiteY1" fmla="*/ 1326354 h 1477409"/>
              <a:gd name="connsiteX2" fmla="*/ 1574006 w 1623138"/>
              <a:gd name="connsiteY2" fmla="*/ 981073 h 1477409"/>
              <a:gd name="connsiteX3" fmla="*/ 1264443 w 1623138"/>
              <a:gd name="connsiteY3" fmla="*/ 219074 h 1477409"/>
              <a:gd name="connsiteX4" fmla="*/ 835820 w 1623138"/>
              <a:gd name="connsiteY4" fmla="*/ 52388 h 1477409"/>
              <a:gd name="connsiteX5" fmla="*/ 421482 w 1623138"/>
              <a:gd name="connsiteY5" fmla="*/ 0 h 1477409"/>
              <a:gd name="connsiteX6" fmla="*/ 595313 w 1623138"/>
              <a:gd name="connsiteY6" fmla="*/ 445294 h 1477409"/>
              <a:gd name="connsiteX7" fmla="*/ 923925 w 1623138"/>
              <a:gd name="connsiteY7" fmla="*/ 685799 h 1477409"/>
              <a:gd name="connsiteX8" fmla="*/ 621506 w 1623138"/>
              <a:gd name="connsiteY8" fmla="*/ 1031079 h 1477409"/>
              <a:gd name="connsiteX9" fmla="*/ 0 w 1623138"/>
              <a:gd name="connsiteY9" fmla="*/ 797716 h 1477409"/>
              <a:gd name="connsiteX0" fmla="*/ 0 w 1623138"/>
              <a:gd name="connsiteY0" fmla="*/ 797716 h 1477409"/>
              <a:gd name="connsiteX1" fmla="*/ 0 w 1623138"/>
              <a:gd name="connsiteY1" fmla="*/ 1326354 h 1477409"/>
              <a:gd name="connsiteX2" fmla="*/ 1574006 w 1623138"/>
              <a:gd name="connsiteY2" fmla="*/ 981073 h 1477409"/>
              <a:gd name="connsiteX3" fmla="*/ 1264443 w 1623138"/>
              <a:gd name="connsiteY3" fmla="*/ 219074 h 1477409"/>
              <a:gd name="connsiteX4" fmla="*/ 835820 w 1623138"/>
              <a:gd name="connsiteY4" fmla="*/ 52388 h 1477409"/>
              <a:gd name="connsiteX5" fmla="*/ 654844 w 1623138"/>
              <a:gd name="connsiteY5" fmla="*/ 26194 h 1477409"/>
              <a:gd name="connsiteX6" fmla="*/ 421482 w 1623138"/>
              <a:gd name="connsiteY6" fmla="*/ 0 h 1477409"/>
              <a:gd name="connsiteX7" fmla="*/ 595313 w 1623138"/>
              <a:gd name="connsiteY7" fmla="*/ 445294 h 1477409"/>
              <a:gd name="connsiteX8" fmla="*/ 923925 w 1623138"/>
              <a:gd name="connsiteY8" fmla="*/ 685799 h 1477409"/>
              <a:gd name="connsiteX9" fmla="*/ 621506 w 1623138"/>
              <a:gd name="connsiteY9" fmla="*/ 1031079 h 1477409"/>
              <a:gd name="connsiteX10" fmla="*/ 0 w 1623138"/>
              <a:gd name="connsiteY10" fmla="*/ 797716 h 1477409"/>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652572"/>
              <a:gd name="connsiteX1" fmla="*/ 0 w 1623138"/>
              <a:gd name="connsiteY1" fmla="*/ 1647822 h 1652572"/>
              <a:gd name="connsiteX2" fmla="*/ 1574006 w 1623138"/>
              <a:gd name="connsiteY2" fmla="*/ 1302541 h 1652572"/>
              <a:gd name="connsiteX3" fmla="*/ 1264443 w 1623138"/>
              <a:gd name="connsiteY3" fmla="*/ 540542 h 1652572"/>
              <a:gd name="connsiteX4" fmla="*/ 835820 w 1623138"/>
              <a:gd name="connsiteY4" fmla="*/ 373856 h 1652572"/>
              <a:gd name="connsiteX5" fmla="*/ 807244 w 1623138"/>
              <a:gd name="connsiteY5" fmla="*/ 0 h 1652572"/>
              <a:gd name="connsiteX6" fmla="*/ 421482 w 1623138"/>
              <a:gd name="connsiteY6" fmla="*/ 321468 h 1652572"/>
              <a:gd name="connsiteX7" fmla="*/ 595313 w 1623138"/>
              <a:gd name="connsiteY7" fmla="*/ 766762 h 1652572"/>
              <a:gd name="connsiteX8" fmla="*/ 923925 w 1623138"/>
              <a:gd name="connsiteY8" fmla="*/ 1007267 h 1652572"/>
              <a:gd name="connsiteX9" fmla="*/ 621506 w 1623138"/>
              <a:gd name="connsiteY9" fmla="*/ 1352547 h 1652572"/>
              <a:gd name="connsiteX10" fmla="*/ 0 w 1623138"/>
              <a:gd name="connsiteY10" fmla="*/ 1119184 h 1652572"/>
              <a:gd name="connsiteX0" fmla="*/ 0 w 1627271"/>
              <a:gd name="connsiteY0" fmla="*/ 1119184 h 1712926"/>
              <a:gd name="connsiteX1" fmla="*/ 0 w 1627271"/>
              <a:gd name="connsiteY1" fmla="*/ 1647822 h 1712926"/>
              <a:gd name="connsiteX2" fmla="*/ 1574006 w 1627271"/>
              <a:gd name="connsiteY2" fmla="*/ 1302541 h 1712926"/>
              <a:gd name="connsiteX3" fmla="*/ 1264443 w 1627271"/>
              <a:gd name="connsiteY3" fmla="*/ 540542 h 1712926"/>
              <a:gd name="connsiteX4" fmla="*/ 835820 w 1627271"/>
              <a:gd name="connsiteY4" fmla="*/ 373856 h 1712926"/>
              <a:gd name="connsiteX5" fmla="*/ 807244 w 1627271"/>
              <a:gd name="connsiteY5" fmla="*/ 0 h 1712926"/>
              <a:gd name="connsiteX6" fmla="*/ 421482 w 1627271"/>
              <a:gd name="connsiteY6" fmla="*/ 321468 h 1712926"/>
              <a:gd name="connsiteX7" fmla="*/ 595313 w 1627271"/>
              <a:gd name="connsiteY7" fmla="*/ 766762 h 1712926"/>
              <a:gd name="connsiteX8" fmla="*/ 923925 w 1627271"/>
              <a:gd name="connsiteY8" fmla="*/ 1007267 h 1712926"/>
              <a:gd name="connsiteX9" fmla="*/ 621506 w 1627271"/>
              <a:gd name="connsiteY9" fmla="*/ 1352547 h 1712926"/>
              <a:gd name="connsiteX10" fmla="*/ 0 w 1627271"/>
              <a:gd name="connsiteY10" fmla="*/ 1119184 h 1712926"/>
              <a:gd name="connsiteX0" fmla="*/ 0 w 1627271"/>
              <a:gd name="connsiteY0" fmla="*/ 1119184 h 1797816"/>
              <a:gd name="connsiteX1" fmla="*/ 0 w 1627271"/>
              <a:gd name="connsiteY1" fmla="*/ 1647822 h 1797816"/>
              <a:gd name="connsiteX2" fmla="*/ 1574006 w 1627271"/>
              <a:gd name="connsiteY2" fmla="*/ 1302541 h 1797816"/>
              <a:gd name="connsiteX3" fmla="*/ 1264443 w 1627271"/>
              <a:gd name="connsiteY3" fmla="*/ 540542 h 1797816"/>
              <a:gd name="connsiteX4" fmla="*/ 835820 w 1627271"/>
              <a:gd name="connsiteY4" fmla="*/ 373856 h 1797816"/>
              <a:gd name="connsiteX5" fmla="*/ 807244 w 1627271"/>
              <a:gd name="connsiteY5" fmla="*/ 0 h 1797816"/>
              <a:gd name="connsiteX6" fmla="*/ 421482 w 1627271"/>
              <a:gd name="connsiteY6" fmla="*/ 321468 h 1797816"/>
              <a:gd name="connsiteX7" fmla="*/ 595313 w 1627271"/>
              <a:gd name="connsiteY7" fmla="*/ 766762 h 1797816"/>
              <a:gd name="connsiteX8" fmla="*/ 923925 w 1627271"/>
              <a:gd name="connsiteY8" fmla="*/ 1007267 h 1797816"/>
              <a:gd name="connsiteX9" fmla="*/ 621506 w 1627271"/>
              <a:gd name="connsiteY9" fmla="*/ 1352547 h 1797816"/>
              <a:gd name="connsiteX10" fmla="*/ 0 w 1627271"/>
              <a:gd name="connsiteY10" fmla="*/ 1119184 h 1797816"/>
              <a:gd name="connsiteX0" fmla="*/ 0 w 1622231"/>
              <a:gd name="connsiteY0" fmla="*/ 1119184 h 1773253"/>
              <a:gd name="connsiteX1" fmla="*/ 0 w 1622231"/>
              <a:gd name="connsiteY1" fmla="*/ 1647822 h 1773253"/>
              <a:gd name="connsiteX2" fmla="*/ 1574006 w 1622231"/>
              <a:gd name="connsiteY2" fmla="*/ 1302541 h 1773253"/>
              <a:gd name="connsiteX3" fmla="*/ 1264443 w 1622231"/>
              <a:gd name="connsiteY3" fmla="*/ 540542 h 1773253"/>
              <a:gd name="connsiteX4" fmla="*/ 835820 w 1622231"/>
              <a:gd name="connsiteY4" fmla="*/ 373856 h 1773253"/>
              <a:gd name="connsiteX5" fmla="*/ 807244 w 1622231"/>
              <a:gd name="connsiteY5" fmla="*/ 0 h 1773253"/>
              <a:gd name="connsiteX6" fmla="*/ 421482 w 1622231"/>
              <a:gd name="connsiteY6" fmla="*/ 321468 h 1773253"/>
              <a:gd name="connsiteX7" fmla="*/ 595313 w 1622231"/>
              <a:gd name="connsiteY7" fmla="*/ 766762 h 1773253"/>
              <a:gd name="connsiteX8" fmla="*/ 923925 w 1622231"/>
              <a:gd name="connsiteY8" fmla="*/ 1007267 h 1773253"/>
              <a:gd name="connsiteX9" fmla="*/ 621506 w 1622231"/>
              <a:gd name="connsiteY9" fmla="*/ 1352547 h 1773253"/>
              <a:gd name="connsiteX10" fmla="*/ 0 w 1622231"/>
              <a:gd name="connsiteY10" fmla="*/ 1119184 h 1773253"/>
              <a:gd name="connsiteX0" fmla="*/ 0 w 1622231"/>
              <a:gd name="connsiteY0" fmla="*/ 1119184 h 1800701"/>
              <a:gd name="connsiteX1" fmla="*/ 0 w 1622231"/>
              <a:gd name="connsiteY1" fmla="*/ 1647822 h 1800701"/>
              <a:gd name="connsiteX2" fmla="*/ 1574006 w 1622231"/>
              <a:gd name="connsiteY2" fmla="*/ 1302541 h 1800701"/>
              <a:gd name="connsiteX3" fmla="*/ 1264443 w 1622231"/>
              <a:gd name="connsiteY3" fmla="*/ 540542 h 1800701"/>
              <a:gd name="connsiteX4" fmla="*/ 835820 w 1622231"/>
              <a:gd name="connsiteY4" fmla="*/ 373856 h 1800701"/>
              <a:gd name="connsiteX5" fmla="*/ 807244 w 1622231"/>
              <a:gd name="connsiteY5" fmla="*/ 0 h 1800701"/>
              <a:gd name="connsiteX6" fmla="*/ 421482 w 1622231"/>
              <a:gd name="connsiteY6" fmla="*/ 321468 h 1800701"/>
              <a:gd name="connsiteX7" fmla="*/ 595313 w 1622231"/>
              <a:gd name="connsiteY7" fmla="*/ 766762 h 1800701"/>
              <a:gd name="connsiteX8" fmla="*/ 923925 w 1622231"/>
              <a:gd name="connsiteY8" fmla="*/ 1007267 h 1800701"/>
              <a:gd name="connsiteX9" fmla="*/ 621506 w 1622231"/>
              <a:gd name="connsiteY9" fmla="*/ 1352547 h 1800701"/>
              <a:gd name="connsiteX10" fmla="*/ 0 w 1622231"/>
              <a:gd name="connsiteY10" fmla="*/ 1119184 h 1800701"/>
              <a:gd name="connsiteX0" fmla="*/ 0 w 1552023"/>
              <a:gd name="connsiteY0" fmla="*/ 1119184 h 1859749"/>
              <a:gd name="connsiteX1" fmla="*/ 0 w 1552023"/>
              <a:gd name="connsiteY1" fmla="*/ 1647822 h 1859749"/>
              <a:gd name="connsiteX2" fmla="*/ 1462087 w 1552023"/>
              <a:gd name="connsiteY2" fmla="*/ 1469229 h 1859749"/>
              <a:gd name="connsiteX3" fmla="*/ 1264443 w 1552023"/>
              <a:gd name="connsiteY3" fmla="*/ 540542 h 1859749"/>
              <a:gd name="connsiteX4" fmla="*/ 835820 w 1552023"/>
              <a:gd name="connsiteY4" fmla="*/ 373856 h 1859749"/>
              <a:gd name="connsiteX5" fmla="*/ 807244 w 1552023"/>
              <a:gd name="connsiteY5" fmla="*/ 0 h 1859749"/>
              <a:gd name="connsiteX6" fmla="*/ 421482 w 1552023"/>
              <a:gd name="connsiteY6" fmla="*/ 321468 h 1859749"/>
              <a:gd name="connsiteX7" fmla="*/ 595313 w 1552023"/>
              <a:gd name="connsiteY7" fmla="*/ 766762 h 1859749"/>
              <a:gd name="connsiteX8" fmla="*/ 923925 w 1552023"/>
              <a:gd name="connsiteY8" fmla="*/ 1007267 h 1859749"/>
              <a:gd name="connsiteX9" fmla="*/ 621506 w 1552023"/>
              <a:gd name="connsiteY9" fmla="*/ 1352547 h 1859749"/>
              <a:gd name="connsiteX10" fmla="*/ 0 w 1552023"/>
              <a:gd name="connsiteY10" fmla="*/ 1119184 h 1859749"/>
              <a:gd name="connsiteX0" fmla="*/ 0 w 1571973"/>
              <a:gd name="connsiteY0" fmla="*/ 1119184 h 1800114"/>
              <a:gd name="connsiteX1" fmla="*/ 0 w 1571973"/>
              <a:gd name="connsiteY1" fmla="*/ 1647822 h 1800114"/>
              <a:gd name="connsiteX2" fmla="*/ 1462087 w 1571973"/>
              <a:gd name="connsiteY2" fmla="*/ 1469229 h 1800114"/>
              <a:gd name="connsiteX3" fmla="*/ 1264443 w 1571973"/>
              <a:gd name="connsiteY3" fmla="*/ 540542 h 1800114"/>
              <a:gd name="connsiteX4" fmla="*/ 835820 w 1571973"/>
              <a:gd name="connsiteY4" fmla="*/ 373856 h 1800114"/>
              <a:gd name="connsiteX5" fmla="*/ 807244 w 1571973"/>
              <a:gd name="connsiteY5" fmla="*/ 0 h 1800114"/>
              <a:gd name="connsiteX6" fmla="*/ 421482 w 1571973"/>
              <a:gd name="connsiteY6" fmla="*/ 321468 h 1800114"/>
              <a:gd name="connsiteX7" fmla="*/ 595313 w 1571973"/>
              <a:gd name="connsiteY7" fmla="*/ 766762 h 1800114"/>
              <a:gd name="connsiteX8" fmla="*/ 923925 w 1571973"/>
              <a:gd name="connsiteY8" fmla="*/ 1007267 h 1800114"/>
              <a:gd name="connsiteX9" fmla="*/ 621506 w 1571973"/>
              <a:gd name="connsiteY9" fmla="*/ 1352547 h 1800114"/>
              <a:gd name="connsiteX10" fmla="*/ 0 w 1571973"/>
              <a:gd name="connsiteY10" fmla="*/ 1119184 h 1800114"/>
              <a:gd name="connsiteX0" fmla="*/ 0 w 1620477"/>
              <a:gd name="connsiteY0" fmla="*/ 1119184 h 1800815"/>
              <a:gd name="connsiteX1" fmla="*/ 0 w 1620477"/>
              <a:gd name="connsiteY1" fmla="*/ 1647822 h 1800815"/>
              <a:gd name="connsiteX2" fmla="*/ 1462087 w 1620477"/>
              <a:gd name="connsiteY2" fmla="*/ 1469229 h 1800815"/>
              <a:gd name="connsiteX3" fmla="*/ 1264443 w 1620477"/>
              <a:gd name="connsiteY3" fmla="*/ 540542 h 1800815"/>
              <a:gd name="connsiteX4" fmla="*/ 835820 w 1620477"/>
              <a:gd name="connsiteY4" fmla="*/ 373856 h 1800815"/>
              <a:gd name="connsiteX5" fmla="*/ 807244 w 1620477"/>
              <a:gd name="connsiteY5" fmla="*/ 0 h 1800815"/>
              <a:gd name="connsiteX6" fmla="*/ 421482 w 1620477"/>
              <a:gd name="connsiteY6" fmla="*/ 321468 h 1800815"/>
              <a:gd name="connsiteX7" fmla="*/ 595313 w 1620477"/>
              <a:gd name="connsiteY7" fmla="*/ 766762 h 1800815"/>
              <a:gd name="connsiteX8" fmla="*/ 923925 w 1620477"/>
              <a:gd name="connsiteY8" fmla="*/ 1007267 h 1800815"/>
              <a:gd name="connsiteX9" fmla="*/ 621506 w 1620477"/>
              <a:gd name="connsiteY9" fmla="*/ 1352547 h 1800815"/>
              <a:gd name="connsiteX10" fmla="*/ 0 w 1620477"/>
              <a:gd name="connsiteY10" fmla="*/ 1119184 h 1800815"/>
              <a:gd name="connsiteX0" fmla="*/ 0 w 1629436"/>
              <a:gd name="connsiteY0" fmla="*/ 1119184 h 1799377"/>
              <a:gd name="connsiteX1" fmla="*/ 0 w 1629436"/>
              <a:gd name="connsiteY1" fmla="*/ 1647822 h 1799377"/>
              <a:gd name="connsiteX2" fmla="*/ 1476374 w 1629436"/>
              <a:gd name="connsiteY2" fmla="*/ 1464467 h 1799377"/>
              <a:gd name="connsiteX3" fmla="*/ 1264443 w 1629436"/>
              <a:gd name="connsiteY3" fmla="*/ 540542 h 1799377"/>
              <a:gd name="connsiteX4" fmla="*/ 835820 w 1629436"/>
              <a:gd name="connsiteY4" fmla="*/ 373856 h 1799377"/>
              <a:gd name="connsiteX5" fmla="*/ 807244 w 1629436"/>
              <a:gd name="connsiteY5" fmla="*/ 0 h 1799377"/>
              <a:gd name="connsiteX6" fmla="*/ 421482 w 1629436"/>
              <a:gd name="connsiteY6" fmla="*/ 321468 h 1799377"/>
              <a:gd name="connsiteX7" fmla="*/ 595313 w 1629436"/>
              <a:gd name="connsiteY7" fmla="*/ 766762 h 1799377"/>
              <a:gd name="connsiteX8" fmla="*/ 923925 w 1629436"/>
              <a:gd name="connsiteY8" fmla="*/ 1007267 h 1799377"/>
              <a:gd name="connsiteX9" fmla="*/ 621506 w 1629436"/>
              <a:gd name="connsiteY9" fmla="*/ 1352547 h 1799377"/>
              <a:gd name="connsiteX10" fmla="*/ 0 w 1629436"/>
              <a:gd name="connsiteY10" fmla="*/ 1119184 h 1799377"/>
              <a:gd name="connsiteX0" fmla="*/ 0 w 1606110"/>
              <a:gd name="connsiteY0" fmla="*/ 1119184 h 1796213"/>
              <a:gd name="connsiteX1" fmla="*/ 0 w 1606110"/>
              <a:gd name="connsiteY1" fmla="*/ 1647822 h 1796213"/>
              <a:gd name="connsiteX2" fmla="*/ 1476374 w 1606110"/>
              <a:gd name="connsiteY2" fmla="*/ 1464467 h 1796213"/>
              <a:gd name="connsiteX3" fmla="*/ 1264443 w 1606110"/>
              <a:gd name="connsiteY3" fmla="*/ 540542 h 1796213"/>
              <a:gd name="connsiteX4" fmla="*/ 835820 w 1606110"/>
              <a:gd name="connsiteY4" fmla="*/ 373856 h 1796213"/>
              <a:gd name="connsiteX5" fmla="*/ 807244 w 1606110"/>
              <a:gd name="connsiteY5" fmla="*/ 0 h 1796213"/>
              <a:gd name="connsiteX6" fmla="*/ 421482 w 1606110"/>
              <a:gd name="connsiteY6" fmla="*/ 321468 h 1796213"/>
              <a:gd name="connsiteX7" fmla="*/ 595313 w 1606110"/>
              <a:gd name="connsiteY7" fmla="*/ 766762 h 1796213"/>
              <a:gd name="connsiteX8" fmla="*/ 923925 w 1606110"/>
              <a:gd name="connsiteY8" fmla="*/ 1007267 h 1796213"/>
              <a:gd name="connsiteX9" fmla="*/ 621506 w 1606110"/>
              <a:gd name="connsiteY9" fmla="*/ 1352547 h 1796213"/>
              <a:gd name="connsiteX10" fmla="*/ 0 w 1606110"/>
              <a:gd name="connsiteY10" fmla="*/ 1119184 h 1796213"/>
              <a:gd name="connsiteX0" fmla="*/ 0 w 1625337"/>
              <a:gd name="connsiteY0" fmla="*/ 1119184 h 1796213"/>
              <a:gd name="connsiteX1" fmla="*/ 0 w 1625337"/>
              <a:gd name="connsiteY1" fmla="*/ 1647822 h 1796213"/>
              <a:gd name="connsiteX2" fmla="*/ 1476374 w 1625337"/>
              <a:gd name="connsiteY2" fmla="*/ 1464467 h 1796213"/>
              <a:gd name="connsiteX3" fmla="*/ 1264443 w 1625337"/>
              <a:gd name="connsiteY3" fmla="*/ 540542 h 1796213"/>
              <a:gd name="connsiteX4" fmla="*/ 835820 w 1625337"/>
              <a:gd name="connsiteY4" fmla="*/ 373856 h 1796213"/>
              <a:gd name="connsiteX5" fmla="*/ 807244 w 1625337"/>
              <a:gd name="connsiteY5" fmla="*/ 0 h 1796213"/>
              <a:gd name="connsiteX6" fmla="*/ 421482 w 1625337"/>
              <a:gd name="connsiteY6" fmla="*/ 321468 h 1796213"/>
              <a:gd name="connsiteX7" fmla="*/ 595313 w 1625337"/>
              <a:gd name="connsiteY7" fmla="*/ 766762 h 1796213"/>
              <a:gd name="connsiteX8" fmla="*/ 923925 w 1625337"/>
              <a:gd name="connsiteY8" fmla="*/ 1007267 h 1796213"/>
              <a:gd name="connsiteX9" fmla="*/ 621506 w 1625337"/>
              <a:gd name="connsiteY9" fmla="*/ 1352547 h 1796213"/>
              <a:gd name="connsiteX10" fmla="*/ 0 w 1625337"/>
              <a:gd name="connsiteY10" fmla="*/ 1119184 h 1796213"/>
              <a:gd name="connsiteX0" fmla="*/ 0 w 1625337"/>
              <a:gd name="connsiteY0" fmla="*/ 1119184 h 1803595"/>
              <a:gd name="connsiteX1" fmla="*/ 0 w 1625337"/>
              <a:gd name="connsiteY1" fmla="*/ 1647822 h 1803595"/>
              <a:gd name="connsiteX2" fmla="*/ 1476374 w 1625337"/>
              <a:gd name="connsiteY2" fmla="*/ 1464467 h 1803595"/>
              <a:gd name="connsiteX3" fmla="*/ 1264443 w 1625337"/>
              <a:gd name="connsiteY3" fmla="*/ 540542 h 1803595"/>
              <a:gd name="connsiteX4" fmla="*/ 835820 w 1625337"/>
              <a:gd name="connsiteY4" fmla="*/ 373856 h 1803595"/>
              <a:gd name="connsiteX5" fmla="*/ 807244 w 1625337"/>
              <a:gd name="connsiteY5" fmla="*/ 0 h 1803595"/>
              <a:gd name="connsiteX6" fmla="*/ 421482 w 1625337"/>
              <a:gd name="connsiteY6" fmla="*/ 321468 h 1803595"/>
              <a:gd name="connsiteX7" fmla="*/ 595313 w 1625337"/>
              <a:gd name="connsiteY7" fmla="*/ 766762 h 1803595"/>
              <a:gd name="connsiteX8" fmla="*/ 923925 w 1625337"/>
              <a:gd name="connsiteY8" fmla="*/ 1007267 h 1803595"/>
              <a:gd name="connsiteX9" fmla="*/ 621506 w 1625337"/>
              <a:gd name="connsiteY9" fmla="*/ 1352547 h 1803595"/>
              <a:gd name="connsiteX10" fmla="*/ 0 w 1625337"/>
              <a:gd name="connsiteY10" fmla="*/ 1119184 h 1803595"/>
              <a:gd name="connsiteX0" fmla="*/ 0 w 1625337"/>
              <a:gd name="connsiteY0" fmla="*/ 1119184 h 1799376"/>
              <a:gd name="connsiteX1" fmla="*/ 0 w 1625337"/>
              <a:gd name="connsiteY1" fmla="*/ 1647822 h 1799376"/>
              <a:gd name="connsiteX2" fmla="*/ 1476374 w 1625337"/>
              <a:gd name="connsiteY2" fmla="*/ 1464467 h 1799376"/>
              <a:gd name="connsiteX3" fmla="*/ 1264443 w 1625337"/>
              <a:gd name="connsiteY3" fmla="*/ 540542 h 1799376"/>
              <a:gd name="connsiteX4" fmla="*/ 835820 w 1625337"/>
              <a:gd name="connsiteY4" fmla="*/ 373856 h 1799376"/>
              <a:gd name="connsiteX5" fmla="*/ 807244 w 1625337"/>
              <a:gd name="connsiteY5" fmla="*/ 0 h 1799376"/>
              <a:gd name="connsiteX6" fmla="*/ 421482 w 1625337"/>
              <a:gd name="connsiteY6" fmla="*/ 321468 h 1799376"/>
              <a:gd name="connsiteX7" fmla="*/ 595313 w 1625337"/>
              <a:gd name="connsiteY7" fmla="*/ 766762 h 1799376"/>
              <a:gd name="connsiteX8" fmla="*/ 923925 w 1625337"/>
              <a:gd name="connsiteY8" fmla="*/ 1007267 h 1799376"/>
              <a:gd name="connsiteX9" fmla="*/ 621506 w 1625337"/>
              <a:gd name="connsiteY9" fmla="*/ 1352547 h 1799376"/>
              <a:gd name="connsiteX10" fmla="*/ 0 w 1625337"/>
              <a:gd name="connsiteY10" fmla="*/ 1119184 h 1799376"/>
              <a:gd name="connsiteX0" fmla="*/ 0 w 1635914"/>
              <a:gd name="connsiteY0" fmla="*/ 1119184 h 1799376"/>
              <a:gd name="connsiteX1" fmla="*/ 0 w 1635914"/>
              <a:gd name="connsiteY1" fmla="*/ 1647822 h 1799376"/>
              <a:gd name="connsiteX2" fmla="*/ 1476374 w 1635914"/>
              <a:gd name="connsiteY2" fmla="*/ 1464467 h 1799376"/>
              <a:gd name="connsiteX3" fmla="*/ 1264443 w 1635914"/>
              <a:gd name="connsiteY3" fmla="*/ 540542 h 1799376"/>
              <a:gd name="connsiteX4" fmla="*/ 835820 w 1635914"/>
              <a:gd name="connsiteY4" fmla="*/ 373856 h 1799376"/>
              <a:gd name="connsiteX5" fmla="*/ 807244 w 1635914"/>
              <a:gd name="connsiteY5" fmla="*/ 0 h 1799376"/>
              <a:gd name="connsiteX6" fmla="*/ 421482 w 1635914"/>
              <a:gd name="connsiteY6" fmla="*/ 321468 h 1799376"/>
              <a:gd name="connsiteX7" fmla="*/ 595313 w 1635914"/>
              <a:gd name="connsiteY7" fmla="*/ 766762 h 1799376"/>
              <a:gd name="connsiteX8" fmla="*/ 923925 w 1635914"/>
              <a:gd name="connsiteY8" fmla="*/ 1007267 h 1799376"/>
              <a:gd name="connsiteX9" fmla="*/ 621506 w 1635914"/>
              <a:gd name="connsiteY9" fmla="*/ 1352547 h 1799376"/>
              <a:gd name="connsiteX10" fmla="*/ 0 w 1635914"/>
              <a:gd name="connsiteY10" fmla="*/ 1119184 h 1799376"/>
              <a:gd name="connsiteX0" fmla="*/ 0 w 1720482"/>
              <a:gd name="connsiteY0" fmla="*/ 1119184 h 1772537"/>
              <a:gd name="connsiteX1" fmla="*/ 0 w 1720482"/>
              <a:gd name="connsiteY1" fmla="*/ 1647822 h 1772537"/>
              <a:gd name="connsiteX2" fmla="*/ 1476374 w 1720482"/>
              <a:gd name="connsiteY2" fmla="*/ 1464467 h 1772537"/>
              <a:gd name="connsiteX3" fmla="*/ 1397793 w 1720482"/>
              <a:gd name="connsiteY3" fmla="*/ 626267 h 1772537"/>
              <a:gd name="connsiteX4" fmla="*/ 835820 w 1720482"/>
              <a:gd name="connsiteY4" fmla="*/ 373856 h 1772537"/>
              <a:gd name="connsiteX5" fmla="*/ 807244 w 1720482"/>
              <a:gd name="connsiteY5" fmla="*/ 0 h 1772537"/>
              <a:gd name="connsiteX6" fmla="*/ 421482 w 1720482"/>
              <a:gd name="connsiteY6" fmla="*/ 321468 h 1772537"/>
              <a:gd name="connsiteX7" fmla="*/ 595313 w 1720482"/>
              <a:gd name="connsiteY7" fmla="*/ 766762 h 1772537"/>
              <a:gd name="connsiteX8" fmla="*/ 923925 w 1720482"/>
              <a:gd name="connsiteY8" fmla="*/ 1007267 h 1772537"/>
              <a:gd name="connsiteX9" fmla="*/ 621506 w 1720482"/>
              <a:gd name="connsiteY9" fmla="*/ 1352547 h 1772537"/>
              <a:gd name="connsiteX10" fmla="*/ 0 w 1720482"/>
              <a:gd name="connsiteY10" fmla="*/ 1119184 h 1772537"/>
              <a:gd name="connsiteX0" fmla="*/ 0 w 1630664"/>
              <a:gd name="connsiteY0" fmla="*/ 1119184 h 1772537"/>
              <a:gd name="connsiteX1" fmla="*/ 0 w 1630664"/>
              <a:gd name="connsiteY1" fmla="*/ 1647822 h 1772537"/>
              <a:gd name="connsiteX2" fmla="*/ 1476374 w 1630664"/>
              <a:gd name="connsiteY2" fmla="*/ 1464467 h 1772537"/>
              <a:gd name="connsiteX3" fmla="*/ 1397793 w 1630664"/>
              <a:gd name="connsiteY3" fmla="*/ 626267 h 1772537"/>
              <a:gd name="connsiteX4" fmla="*/ 835820 w 1630664"/>
              <a:gd name="connsiteY4" fmla="*/ 373856 h 1772537"/>
              <a:gd name="connsiteX5" fmla="*/ 807244 w 1630664"/>
              <a:gd name="connsiteY5" fmla="*/ 0 h 1772537"/>
              <a:gd name="connsiteX6" fmla="*/ 421482 w 1630664"/>
              <a:gd name="connsiteY6" fmla="*/ 321468 h 1772537"/>
              <a:gd name="connsiteX7" fmla="*/ 595313 w 1630664"/>
              <a:gd name="connsiteY7" fmla="*/ 766762 h 1772537"/>
              <a:gd name="connsiteX8" fmla="*/ 923925 w 1630664"/>
              <a:gd name="connsiteY8" fmla="*/ 1007267 h 1772537"/>
              <a:gd name="connsiteX9" fmla="*/ 621506 w 1630664"/>
              <a:gd name="connsiteY9" fmla="*/ 1352547 h 1772537"/>
              <a:gd name="connsiteX10" fmla="*/ 0 w 1630664"/>
              <a:gd name="connsiteY10" fmla="*/ 1119184 h 1772537"/>
              <a:gd name="connsiteX0" fmla="*/ 0 w 1615856"/>
              <a:gd name="connsiteY0" fmla="*/ 1119184 h 1800557"/>
              <a:gd name="connsiteX1" fmla="*/ 0 w 1615856"/>
              <a:gd name="connsiteY1" fmla="*/ 1647822 h 1800557"/>
              <a:gd name="connsiteX2" fmla="*/ 1476374 w 1615856"/>
              <a:gd name="connsiteY2" fmla="*/ 1464467 h 1800557"/>
              <a:gd name="connsiteX3" fmla="*/ 1397793 w 1615856"/>
              <a:gd name="connsiteY3" fmla="*/ 626267 h 1800557"/>
              <a:gd name="connsiteX4" fmla="*/ 835820 w 1615856"/>
              <a:gd name="connsiteY4" fmla="*/ 373856 h 1800557"/>
              <a:gd name="connsiteX5" fmla="*/ 807244 w 1615856"/>
              <a:gd name="connsiteY5" fmla="*/ 0 h 1800557"/>
              <a:gd name="connsiteX6" fmla="*/ 421482 w 1615856"/>
              <a:gd name="connsiteY6" fmla="*/ 321468 h 1800557"/>
              <a:gd name="connsiteX7" fmla="*/ 595313 w 1615856"/>
              <a:gd name="connsiteY7" fmla="*/ 766762 h 1800557"/>
              <a:gd name="connsiteX8" fmla="*/ 923925 w 1615856"/>
              <a:gd name="connsiteY8" fmla="*/ 1007267 h 1800557"/>
              <a:gd name="connsiteX9" fmla="*/ 621506 w 1615856"/>
              <a:gd name="connsiteY9" fmla="*/ 1352547 h 1800557"/>
              <a:gd name="connsiteX10" fmla="*/ 0 w 1615856"/>
              <a:gd name="connsiteY10" fmla="*/ 1119184 h 1800557"/>
              <a:gd name="connsiteX0" fmla="*/ 0 w 1626496"/>
              <a:gd name="connsiteY0" fmla="*/ 1119184 h 1800277"/>
              <a:gd name="connsiteX1" fmla="*/ 0 w 1626496"/>
              <a:gd name="connsiteY1" fmla="*/ 1647822 h 1800277"/>
              <a:gd name="connsiteX2" fmla="*/ 1476374 w 1626496"/>
              <a:gd name="connsiteY2" fmla="*/ 1464467 h 1800277"/>
              <a:gd name="connsiteX3" fmla="*/ 1397793 w 1626496"/>
              <a:gd name="connsiteY3" fmla="*/ 626267 h 1800277"/>
              <a:gd name="connsiteX4" fmla="*/ 835820 w 1626496"/>
              <a:gd name="connsiteY4" fmla="*/ 373856 h 1800277"/>
              <a:gd name="connsiteX5" fmla="*/ 807244 w 1626496"/>
              <a:gd name="connsiteY5" fmla="*/ 0 h 1800277"/>
              <a:gd name="connsiteX6" fmla="*/ 421482 w 1626496"/>
              <a:gd name="connsiteY6" fmla="*/ 321468 h 1800277"/>
              <a:gd name="connsiteX7" fmla="*/ 595313 w 1626496"/>
              <a:gd name="connsiteY7" fmla="*/ 766762 h 1800277"/>
              <a:gd name="connsiteX8" fmla="*/ 923925 w 1626496"/>
              <a:gd name="connsiteY8" fmla="*/ 1007267 h 1800277"/>
              <a:gd name="connsiteX9" fmla="*/ 621506 w 1626496"/>
              <a:gd name="connsiteY9" fmla="*/ 1352547 h 1800277"/>
              <a:gd name="connsiteX10" fmla="*/ 0 w 1626496"/>
              <a:gd name="connsiteY10" fmla="*/ 1119184 h 180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6496" h="1800277">
                <a:moveTo>
                  <a:pt x="0" y="1119184"/>
                </a:moveTo>
                <a:lnTo>
                  <a:pt x="0" y="1647822"/>
                </a:lnTo>
                <a:cubicBezTo>
                  <a:pt x="686196" y="1947462"/>
                  <a:pt x="1196953" y="1762179"/>
                  <a:pt x="1476374" y="1464467"/>
                </a:cubicBezTo>
                <a:cubicBezTo>
                  <a:pt x="1699180" y="1227076"/>
                  <a:pt x="1674781" y="817990"/>
                  <a:pt x="1397793" y="626267"/>
                </a:cubicBezTo>
                <a:cubicBezTo>
                  <a:pt x="1228944" y="509394"/>
                  <a:pt x="1023144" y="457993"/>
                  <a:pt x="835820" y="373856"/>
                </a:cubicBezTo>
                <a:cubicBezTo>
                  <a:pt x="676275" y="325437"/>
                  <a:pt x="542926" y="112711"/>
                  <a:pt x="807244" y="0"/>
                </a:cubicBezTo>
                <a:cubicBezTo>
                  <a:pt x="507207" y="50006"/>
                  <a:pt x="440530" y="235745"/>
                  <a:pt x="421482" y="321468"/>
                </a:cubicBezTo>
                <a:cubicBezTo>
                  <a:pt x="362745" y="574674"/>
                  <a:pt x="546894" y="723107"/>
                  <a:pt x="595313" y="766762"/>
                </a:cubicBezTo>
                <a:cubicBezTo>
                  <a:pt x="664369" y="835024"/>
                  <a:pt x="857250" y="884236"/>
                  <a:pt x="923925" y="1007267"/>
                </a:cubicBezTo>
                <a:cubicBezTo>
                  <a:pt x="992188" y="1158079"/>
                  <a:pt x="883541" y="1334500"/>
                  <a:pt x="621506" y="1352547"/>
                </a:cubicBezTo>
                <a:cubicBezTo>
                  <a:pt x="455755" y="1363963"/>
                  <a:pt x="205977" y="1265235"/>
                  <a:pt x="0" y="1119184"/>
                </a:cubicBezTo>
                <a:close/>
              </a:path>
            </a:pathLst>
          </a:custGeom>
          <a:solidFill>
            <a:srgbClr val="0F238D"/>
          </a:solidFill>
          <a:ln w="127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11" name="Freeform 10"/>
          <p:cNvSpPr/>
          <p:nvPr/>
        </p:nvSpPr>
        <p:spPr>
          <a:xfrm>
            <a:off x="8504238" y="158751"/>
            <a:ext cx="119062" cy="69850"/>
          </a:xfrm>
          <a:custGeom>
            <a:avLst/>
            <a:gdLst>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13690"/>
              <a:gd name="connsiteY0" fmla="*/ 635794 h 788194"/>
              <a:gd name="connsiteX1" fmla="*/ 1402556 w 1413690"/>
              <a:gd name="connsiteY1" fmla="*/ 64294 h 788194"/>
              <a:gd name="connsiteX2" fmla="*/ 547687 w 1413690"/>
              <a:gd name="connsiteY2" fmla="*/ 0 h 788194"/>
              <a:gd name="connsiteX3" fmla="*/ 14287 w 1413690"/>
              <a:gd name="connsiteY3" fmla="*/ 469106 h 788194"/>
              <a:gd name="connsiteX4" fmla="*/ 0 w 1413690"/>
              <a:gd name="connsiteY4" fmla="*/ 788194 h 788194"/>
              <a:gd name="connsiteX5" fmla="*/ 283368 w 1413690"/>
              <a:gd name="connsiteY5" fmla="*/ 438150 h 788194"/>
              <a:gd name="connsiteX6" fmla="*/ 821531 w 1413690"/>
              <a:gd name="connsiteY6" fmla="*/ 371475 h 788194"/>
              <a:gd name="connsiteX7" fmla="*/ 1404937 w 1413690"/>
              <a:gd name="connsiteY7" fmla="*/ 635794 h 788194"/>
              <a:gd name="connsiteX0" fmla="*/ 1404937 w 1417413"/>
              <a:gd name="connsiteY0" fmla="*/ 635794 h 788194"/>
              <a:gd name="connsiteX1" fmla="*/ 1402556 w 1417413"/>
              <a:gd name="connsiteY1" fmla="*/ 64294 h 788194"/>
              <a:gd name="connsiteX2" fmla="*/ 547687 w 1417413"/>
              <a:gd name="connsiteY2" fmla="*/ 0 h 788194"/>
              <a:gd name="connsiteX3" fmla="*/ 14287 w 1417413"/>
              <a:gd name="connsiteY3" fmla="*/ 469106 h 788194"/>
              <a:gd name="connsiteX4" fmla="*/ 0 w 1417413"/>
              <a:gd name="connsiteY4" fmla="*/ 788194 h 788194"/>
              <a:gd name="connsiteX5" fmla="*/ 283368 w 1417413"/>
              <a:gd name="connsiteY5" fmla="*/ 438150 h 788194"/>
              <a:gd name="connsiteX6" fmla="*/ 821531 w 1417413"/>
              <a:gd name="connsiteY6" fmla="*/ 371475 h 788194"/>
              <a:gd name="connsiteX7" fmla="*/ 1404937 w 1417413"/>
              <a:gd name="connsiteY7" fmla="*/ 635794 h 788194"/>
              <a:gd name="connsiteX0" fmla="*/ 1404937 w 1417413"/>
              <a:gd name="connsiteY0" fmla="*/ 636458 h 788858"/>
              <a:gd name="connsiteX1" fmla="*/ 1402556 w 1417413"/>
              <a:gd name="connsiteY1" fmla="*/ 64958 h 788858"/>
              <a:gd name="connsiteX2" fmla="*/ 547687 w 1417413"/>
              <a:gd name="connsiteY2" fmla="*/ 664 h 788858"/>
              <a:gd name="connsiteX3" fmla="*/ 14287 w 1417413"/>
              <a:gd name="connsiteY3" fmla="*/ 469770 h 788858"/>
              <a:gd name="connsiteX4" fmla="*/ 0 w 1417413"/>
              <a:gd name="connsiteY4" fmla="*/ 788858 h 788858"/>
              <a:gd name="connsiteX5" fmla="*/ 283368 w 1417413"/>
              <a:gd name="connsiteY5" fmla="*/ 438814 h 788858"/>
              <a:gd name="connsiteX6" fmla="*/ 821531 w 1417413"/>
              <a:gd name="connsiteY6" fmla="*/ 372139 h 788858"/>
              <a:gd name="connsiteX7" fmla="*/ 1404937 w 1417413"/>
              <a:gd name="connsiteY7" fmla="*/ 636458 h 788858"/>
              <a:gd name="connsiteX0" fmla="*/ 1404937 w 1417413"/>
              <a:gd name="connsiteY0" fmla="*/ 659983 h 812383"/>
              <a:gd name="connsiteX1" fmla="*/ 1402556 w 1417413"/>
              <a:gd name="connsiteY1" fmla="*/ 88483 h 812383"/>
              <a:gd name="connsiteX2" fmla="*/ 547687 w 1417413"/>
              <a:gd name="connsiteY2" fmla="*/ 24189 h 812383"/>
              <a:gd name="connsiteX3" fmla="*/ 14287 w 1417413"/>
              <a:gd name="connsiteY3" fmla="*/ 493295 h 812383"/>
              <a:gd name="connsiteX4" fmla="*/ 0 w 1417413"/>
              <a:gd name="connsiteY4" fmla="*/ 812383 h 812383"/>
              <a:gd name="connsiteX5" fmla="*/ 283368 w 1417413"/>
              <a:gd name="connsiteY5" fmla="*/ 462339 h 812383"/>
              <a:gd name="connsiteX6" fmla="*/ 821531 w 1417413"/>
              <a:gd name="connsiteY6" fmla="*/ 395664 h 812383"/>
              <a:gd name="connsiteX7" fmla="*/ 1404937 w 1417413"/>
              <a:gd name="connsiteY7" fmla="*/ 659983 h 812383"/>
              <a:gd name="connsiteX0" fmla="*/ 1404937 w 1417413"/>
              <a:gd name="connsiteY0" fmla="*/ 674932 h 827332"/>
              <a:gd name="connsiteX1" fmla="*/ 1402556 w 1417413"/>
              <a:gd name="connsiteY1" fmla="*/ 103432 h 827332"/>
              <a:gd name="connsiteX2" fmla="*/ 547687 w 1417413"/>
              <a:gd name="connsiteY2" fmla="*/ 39138 h 827332"/>
              <a:gd name="connsiteX3" fmla="*/ 14287 w 1417413"/>
              <a:gd name="connsiteY3" fmla="*/ 508244 h 827332"/>
              <a:gd name="connsiteX4" fmla="*/ 0 w 1417413"/>
              <a:gd name="connsiteY4" fmla="*/ 827332 h 827332"/>
              <a:gd name="connsiteX5" fmla="*/ 283368 w 1417413"/>
              <a:gd name="connsiteY5" fmla="*/ 477288 h 827332"/>
              <a:gd name="connsiteX6" fmla="*/ 821531 w 1417413"/>
              <a:gd name="connsiteY6" fmla="*/ 410613 h 827332"/>
              <a:gd name="connsiteX7" fmla="*/ 1404937 w 1417413"/>
              <a:gd name="connsiteY7" fmla="*/ 674932 h 827332"/>
              <a:gd name="connsiteX0" fmla="*/ 1404937 w 1417413"/>
              <a:gd name="connsiteY0" fmla="*/ 674932 h 827332"/>
              <a:gd name="connsiteX1" fmla="*/ 1402556 w 1417413"/>
              <a:gd name="connsiteY1" fmla="*/ 103432 h 827332"/>
              <a:gd name="connsiteX2" fmla="*/ 547687 w 1417413"/>
              <a:gd name="connsiteY2" fmla="*/ 39138 h 827332"/>
              <a:gd name="connsiteX3" fmla="*/ 14287 w 1417413"/>
              <a:gd name="connsiteY3" fmla="*/ 508244 h 827332"/>
              <a:gd name="connsiteX4" fmla="*/ 0 w 1417413"/>
              <a:gd name="connsiteY4" fmla="*/ 827332 h 827332"/>
              <a:gd name="connsiteX5" fmla="*/ 283368 w 1417413"/>
              <a:gd name="connsiteY5" fmla="*/ 477288 h 827332"/>
              <a:gd name="connsiteX6" fmla="*/ 821531 w 1417413"/>
              <a:gd name="connsiteY6" fmla="*/ 410613 h 827332"/>
              <a:gd name="connsiteX7" fmla="*/ 1404937 w 1417413"/>
              <a:gd name="connsiteY7" fmla="*/ 674932 h 827332"/>
              <a:gd name="connsiteX0" fmla="*/ 1406804 w 1419280"/>
              <a:gd name="connsiteY0" fmla="*/ 674932 h 827332"/>
              <a:gd name="connsiteX1" fmla="*/ 1404423 w 1419280"/>
              <a:gd name="connsiteY1" fmla="*/ 103432 h 827332"/>
              <a:gd name="connsiteX2" fmla="*/ 549554 w 1419280"/>
              <a:gd name="connsiteY2" fmla="*/ 39138 h 827332"/>
              <a:gd name="connsiteX3" fmla="*/ 16154 w 1419280"/>
              <a:gd name="connsiteY3" fmla="*/ 508244 h 827332"/>
              <a:gd name="connsiteX4" fmla="*/ 1867 w 1419280"/>
              <a:gd name="connsiteY4" fmla="*/ 827332 h 827332"/>
              <a:gd name="connsiteX5" fmla="*/ 285235 w 1419280"/>
              <a:gd name="connsiteY5" fmla="*/ 477288 h 827332"/>
              <a:gd name="connsiteX6" fmla="*/ 823398 w 1419280"/>
              <a:gd name="connsiteY6" fmla="*/ 410613 h 827332"/>
              <a:gd name="connsiteX7" fmla="*/ 1406804 w 1419280"/>
              <a:gd name="connsiteY7" fmla="*/ 674932 h 827332"/>
              <a:gd name="connsiteX0" fmla="*/ 1409119 w 1421595"/>
              <a:gd name="connsiteY0" fmla="*/ 674932 h 827332"/>
              <a:gd name="connsiteX1" fmla="*/ 1406738 w 1421595"/>
              <a:gd name="connsiteY1" fmla="*/ 103432 h 827332"/>
              <a:gd name="connsiteX2" fmla="*/ 551869 w 1421595"/>
              <a:gd name="connsiteY2" fmla="*/ 39138 h 827332"/>
              <a:gd name="connsiteX3" fmla="*/ 18469 w 1421595"/>
              <a:gd name="connsiteY3" fmla="*/ 508244 h 827332"/>
              <a:gd name="connsiteX4" fmla="*/ 4182 w 1421595"/>
              <a:gd name="connsiteY4" fmla="*/ 827332 h 827332"/>
              <a:gd name="connsiteX5" fmla="*/ 287550 w 1421595"/>
              <a:gd name="connsiteY5" fmla="*/ 477288 h 827332"/>
              <a:gd name="connsiteX6" fmla="*/ 825713 w 1421595"/>
              <a:gd name="connsiteY6" fmla="*/ 410613 h 827332"/>
              <a:gd name="connsiteX7" fmla="*/ 1409119 w 1421595"/>
              <a:gd name="connsiteY7" fmla="*/ 674932 h 827332"/>
              <a:gd name="connsiteX0" fmla="*/ 1417088 w 1429564"/>
              <a:gd name="connsiteY0" fmla="*/ 674932 h 827332"/>
              <a:gd name="connsiteX1" fmla="*/ 1414707 w 1429564"/>
              <a:gd name="connsiteY1" fmla="*/ 103432 h 827332"/>
              <a:gd name="connsiteX2" fmla="*/ 559838 w 1429564"/>
              <a:gd name="connsiteY2" fmla="*/ 39138 h 827332"/>
              <a:gd name="connsiteX3" fmla="*/ 26438 w 1429564"/>
              <a:gd name="connsiteY3" fmla="*/ 508244 h 827332"/>
              <a:gd name="connsiteX4" fmla="*/ 12151 w 1429564"/>
              <a:gd name="connsiteY4" fmla="*/ 827332 h 827332"/>
              <a:gd name="connsiteX5" fmla="*/ 295519 w 1429564"/>
              <a:gd name="connsiteY5" fmla="*/ 477288 h 827332"/>
              <a:gd name="connsiteX6" fmla="*/ 833682 w 1429564"/>
              <a:gd name="connsiteY6" fmla="*/ 410613 h 827332"/>
              <a:gd name="connsiteX7" fmla="*/ 1417088 w 1429564"/>
              <a:gd name="connsiteY7" fmla="*/ 674932 h 827332"/>
              <a:gd name="connsiteX0" fmla="*/ 1417088 w 1429564"/>
              <a:gd name="connsiteY0" fmla="*/ 674932 h 827332"/>
              <a:gd name="connsiteX1" fmla="*/ 1414707 w 1429564"/>
              <a:gd name="connsiteY1" fmla="*/ 103432 h 827332"/>
              <a:gd name="connsiteX2" fmla="*/ 559838 w 1429564"/>
              <a:gd name="connsiteY2" fmla="*/ 39138 h 827332"/>
              <a:gd name="connsiteX3" fmla="*/ 26438 w 1429564"/>
              <a:gd name="connsiteY3" fmla="*/ 508244 h 827332"/>
              <a:gd name="connsiteX4" fmla="*/ 12151 w 1429564"/>
              <a:gd name="connsiteY4" fmla="*/ 827332 h 827332"/>
              <a:gd name="connsiteX5" fmla="*/ 295519 w 1429564"/>
              <a:gd name="connsiteY5" fmla="*/ 477288 h 827332"/>
              <a:gd name="connsiteX6" fmla="*/ 833682 w 1429564"/>
              <a:gd name="connsiteY6" fmla="*/ 410613 h 827332"/>
              <a:gd name="connsiteX7" fmla="*/ 1417088 w 1429564"/>
              <a:gd name="connsiteY7" fmla="*/ 674932 h 827332"/>
              <a:gd name="connsiteX0" fmla="*/ 1417088 w 1428573"/>
              <a:gd name="connsiteY0" fmla="*/ 674932 h 827332"/>
              <a:gd name="connsiteX1" fmla="*/ 1414707 w 1428573"/>
              <a:gd name="connsiteY1" fmla="*/ 103432 h 827332"/>
              <a:gd name="connsiteX2" fmla="*/ 559838 w 1428573"/>
              <a:gd name="connsiteY2" fmla="*/ 39138 h 827332"/>
              <a:gd name="connsiteX3" fmla="*/ 26438 w 1428573"/>
              <a:gd name="connsiteY3" fmla="*/ 508244 h 827332"/>
              <a:gd name="connsiteX4" fmla="*/ 12151 w 1428573"/>
              <a:gd name="connsiteY4" fmla="*/ 827332 h 827332"/>
              <a:gd name="connsiteX5" fmla="*/ 295519 w 1428573"/>
              <a:gd name="connsiteY5" fmla="*/ 477288 h 827332"/>
              <a:gd name="connsiteX6" fmla="*/ 833682 w 1428573"/>
              <a:gd name="connsiteY6" fmla="*/ 410613 h 827332"/>
              <a:gd name="connsiteX7" fmla="*/ 1417088 w 1428573"/>
              <a:gd name="connsiteY7" fmla="*/ 674932 h 827332"/>
              <a:gd name="connsiteX0" fmla="*/ 1417088 w 1428573"/>
              <a:gd name="connsiteY0" fmla="*/ 674932 h 827332"/>
              <a:gd name="connsiteX1" fmla="*/ 1414707 w 1428573"/>
              <a:gd name="connsiteY1" fmla="*/ 103432 h 827332"/>
              <a:gd name="connsiteX2" fmla="*/ 559838 w 1428573"/>
              <a:gd name="connsiteY2" fmla="*/ 39138 h 827332"/>
              <a:gd name="connsiteX3" fmla="*/ 26438 w 1428573"/>
              <a:gd name="connsiteY3" fmla="*/ 508244 h 827332"/>
              <a:gd name="connsiteX4" fmla="*/ 12151 w 1428573"/>
              <a:gd name="connsiteY4" fmla="*/ 827332 h 827332"/>
              <a:gd name="connsiteX5" fmla="*/ 295519 w 1428573"/>
              <a:gd name="connsiteY5" fmla="*/ 477288 h 827332"/>
              <a:gd name="connsiteX6" fmla="*/ 833682 w 1428573"/>
              <a:gd name="connsiteY6" fmla="*/ 410613 h 827332"/>
              <a:gd name="connsiteX7" fmla="*/ 1417088 w 1428573"/>
              <a:gd name="connsiteY7" fmla="*/ 674932 h 827332"/>
              <a:gd name="connsiteX0" fmla="*/ 1420075 w 1431560"/>
              <a:gd name="connsiteY0" fmla="*/ 674932 h 827332"/>
              <a:gd name="connsiteX1" fmla="*/ 1417694 w 1431560"/>
              <a:gd name="connsiteY1" fmla="*/ 103432 h 827332"/>
              <a:gd name="connsiteX2" fmla="*/ 562825 w 1431560"/>
              <a:gd name="connsiteY2" fmla="*/ 39138 h 827332"/>
              <a:gd name="connsiteX3" fmla="*/ 29425 w 1431560"/>
              <a:gd name="connsiteY3" fmla="*/ 508244 h 827332"/>
              <a:gd name="connsiteX4" fmla="*/ 15138 w 1431560"/>
              <a:gd name="connsiteY4" fmla="*/ 827332 h 827332"/>
              <a:gd name="connsiteX5" fmla="*/ 298506 w 1431560"/>
              <a:gd name="connsiteY5" fmla="*/ 477288 h 827332"/>
              <a:gd name="connsiteX6" fmla="*/ 836669 w 1431560"/>
              <a:gd name="connsiteY6" fmla="*/ 410613 h 827332"/>
              <a:gd name="connsiteX7" fmla="*/ 1420075 w 1431560"/>
              <a:gd name="connsiteY7" fmla="*/ 674932 h 827332"/>
              <a:gd name="connsiteX0" fmla="*/ 1420075 w 1431560"/>
              <a:gd name="connsiteY0" fmla="*/ 674932 h 827332"/>
              <a:gd name="connsiteX1" fmla="*/ 1417694 w 1431560"/>
              <a:gd name="connsiteY1" fmla="*/ 103432 h 827332"/>
              <a:gd name="connsiteX2" fmla="*/ 562825 w 1431560"/>
              <a:gd name="connsiteY2" fmla="*/ 39138 h 827332"/>
              <a:gd name="connsiteX3" fmla="*/ 29425 w 1431560"/>
              <a:gd name="connsiteY3" fmla="*/ 508244 h 827332"/>
              <a:gd name="connsiteX4" fmla="*/ 15138 w 1431560"/>
              <a:gd name="connsiteY4" fmla="*/ 827332 h 827332"/>
              <a:gd name="connsiteX5" fmla="*/ 298506 w 1431560"/>
              <a:gd name="connsiteY5" fmla="*/ 477288 h 827332"/>
              <a:gd name="connsiteX6" fmla="*/ 836669 w 1431560"/>
              <a:gd name="connsiteY6" fmla="*/ 410613 h 827332"/>
              <a:gd name="connsiteX7" fmla="*/ 1420075 w 1431560"/>
              <a:gd name="connsiteY7" fmla="*/ 674932 h 827332"/>
              <a:gd name="connsiteX0" fmla="*/ 1417089 w 1428574"/>
              <a:gd name="connsiteY0" fmla="*/ 674932 h 827332"/>
              <a:gd name="connsiteX1" fmla="*/ 1414708 w 1428574"/>
              <a:gd name="connsiteY1" fmla="*/ 103432 h 827332"/>
              <a:gd name="connsiteX2" fmla="*/ 559839 w 1428574"/>
              <a:gd name="connsiteY2" fmla="*/ 39138 h 827332"/>
              <a:gd name="connsiteX3" fmla="*/ 26439 w 1428574"/>
              <a:gd name="connsiteY3" fmla="*/ 508244 h 827332"/>
              <a:gd name="connsiteX4" fmla="*/ 12152 w 1428574"/>
              <a:gd name="connsiteY4" fmla="*/ 827332 h 827332"/>
              <a:gd name="connsiteX5" fmla="*/ 295520 w 1428574"/>
              <a:gd name="connsiteY5" fmla="*/ 477288 h 827332"/>
              <a:gd name="connsiteX6" fmla="*/ 833683 w 1428574"/>
              <a:gd name="connsiteY6" fmla="*/ 410613 h 827332"/>
              <a:gd name="connsiteX7" fmla="*/ 1417089 w 1428574"/>
              <a:gd name="connsiteY7" fmla="*/ 674932 h 82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574" h="827332">
                <a:moveTo>
                  <a:pt x="1417089" y="674932"/>
                </a:moveTo>
                <a:cubicBezTo>
                  <a:pt x="1435346" y="448714"/>
                  <a:pt x="1429789" y="289169"/>
                  <a:pt x="1414708" y="103432"/>
                </a:cubicBezTo>
                <a:cubicBezTo>
                  <a:pt x="1129752" y="1038"/>
                  <a:pt x="880514" y="-34681"/>
                  <a:pt x="559839" y="39138"/>
                </a:cubicBezTo>
                <a:cubicBezTo>
                  <a:pt x="324968" y="93205"/>
                  <a:pt x="103590" y="255487"/>
                  <a:pt x="26439" y="508244"/>
                </a:cubicBezTo>
                <a:cubicBezTo>
                  <a:pt x="-7732" y="620193"/>
                  <a:pt x="-4518" y="728112"/>
                  <a:pt x="12152" y="827332"/>
                </a:cubicBezTo>
                <a:cubicBezTo>
                  <a:pt x="28424" y="650723"/>
                  <a:pt x="130471" y="560134"/>
                  <a:pt x="295520" y="477288"/>
                </a:cubicBezTo>
                <a:cubicBezTo>
                  <a:pt x="460084" y="394686"/>
                  <a:pt x="654458" y="387116"/>
                  <a:pt x="833683" y="410613"/>
                </a:cubicBezTo>
                <a:cubicBezTo>
                  <a:pt x="1142452" y="451094"/>
                  <a:pt x="1298820" y="584445"/>
                  <a:pt x="1417089" y="674932"/>
                </a:cubicBezTo>
                <a:close/>
              </a:path>
            </a:pathLst>
          </a:custGeom>
          <a:solidFill>
            <a:srgbClr val="0F238D"/>
          </a:solidFill>
          <a:ln w="127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5" name="Text Placeholder 4"/>
          <p:cNvSpPr>
            <a:spLocks noGrp="1"/>
          </p:cNvSpPr>
          <p:nvPr>
            <p:ph type="body" sz="quarter" idx="10"/>
          </p:nvPr>
        </p:nvSpPr>
        <p:spPr>
          <a:xfrm>
            <a:off x="1097280" y="2011681"/>
            <a:ext cx="4572000" cy="430887"/>
          </a:xfrm>
          <a:prstGeom prst="rect">
            <a:avLst/>
          </a:prstGeom>
        </p:spPr>
        <p:txBody>
          <a:bodyPr lIns="0" tIns="0" rIns="0" bIns="0">
            <a:spAutoFit/>
          </a:bodyPr>
          <a:lstStyle>
            <a:lvl1pPr marL="0" indent="0">
              <a:buFontTx/>
              <a:buNone/>
              <a:defRPr sz="28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Date Placeholder 3"/>
          <p:cNvSpPr>
            <a:spLocks noGrp="1"/>
          </p:cNvSpPr>
          <p:nvPr>
            <p:ph type="dt" sz="half" idx="11"/>
          </p:nvPr>
        </p:nvSpPr>
        <p:spPr>
          <a:xfrm>
            <a:off x="8251827" y="862014"/>
            <a:ext cx="752475" cy="92075"/>
          </a:xfrm>
          <a:prstGeom prst="rect">
            <a:avLst/>
          </a:prstGeom>
        </p:spPr>
        <p:txBody>
          <a:bodyPr wrap="square" lIns="0" tIns="0" rIns="0" bIns="0">
            <a:noAutofit/>
          </a:bodyPr>
          <a:lstStyle>
            <a:lvl1pPr algn="r" fontAlgn="auto">
              <a:spcBef>
                <a:spcPts val="0"/>
              </a:spcBef>
              <a:spcAft>
                <a:spcPts val="0"/>
              </a:spcAft>
              <a:defRPr sz="700">
                <a:solidFill>
                  <a:schemeClr val="tx1"/>
                </a:solidFill>
                <a:latin typeface="+mn-lt"/>
                <a:cs typeface="+mn-cs"/>
              </a:defRPr>
            </a:lvl1pPr>
          </a:lstStyle>
          <a:p>
            <a:pPr>
              <a:defRPr/>
            </a:pPr>
            <a:r>
              <a:rPr lang="nl-NL">
                <a:solidFill>
                  <a:srgbClr val="666666"/>
                </a:solidFill>
              </a:rPr>
              <a:t>7 October 2013</a:t>
            </a:r>
            <a:endParaRPr lang="en-US">
              <a:solidFill>
                <a:srgbClr val="666666"/>
              </a:solidFill>
            </a:endParaRPr>
          </a:p>
        </p:txBody>
      </p:sp>
      <p:sp>
        <p:nvSpPr>
          <p:cNvPr id="13" name="Footer Placeholder 4"/>
          <p:cNvSpPr>
            <a:spLocks noGrp="1"/>
          </p:cNvSpPr>
          <p:nvPr>
            <p:ph type="ftr" sz="quarter" idx="12"/>
          </p:nvPr>
        </p:nvSpPr>
        <p:spPr>
          <a:xfrm>
            <a:off x="8251827" y="563564"/>
            <a:ext cx="752475" cy="90487"/>
          </a:xfrm>
          <a:prstGeom prst="rect">
            <a:avLst/>
          </a:prstGeom>
        </p:spPr>
        <p:txBody>
          <a:bodyPr lIns="0" tIns="0" rIns="0" bIns="0"/>
          <a:lstStyle>
            <a:lvl1pPr algn="r" fontAlgn="auto">
              <a:spcBef>
                <a:spcPts val="0"/>
              </a:spcBef>
              <a:spcAft>
                <a:spcPts val="0"/>
              </a:spcAft>
              <a:defRPr sz="800" b="1">
                <a:solidFill>
                  <a:schemeClr val="tx2"/>
                </a:solidFill>
                <a:latin typeface="+mn-lt"/>
                <a:cs typeface="+mn-cs"/>
              </a:defRPr>
            </a:lvl1pPr>
          </a:lstStyle>
          <a:p>
            <a:pPr>
              <a:defRPr/>
            </a:pPr>
            <a:r>
              <a:rPr lang="en-US">
                <a:solidFill>
                  <a:srgbClr val="1C7DDB"/>
                </a:solidFill>
              </a:rPr>
              <a:t>Confidential</a:t>
            </a:r>
          </a:p>
        </p:txBody>
      </p:sp>
      <p:sp>
        <p:nvSpPr>
          <p:cNvPr id="14" name="Slide Number Placeholder 5"/>
          <p:cNvSpPr>
            <a:spLocks noGrp="1"/>
          </p:cNvSpPr>
          <p:nvPr>
            <p:ph type="sldNum" sz="quarter" idx="13"/>
          </p:nvPr>
        </p:nvSpPr>
        <p:spPr>
          <a:xfrm>
            <a:off x="8251825" y="733426"/>
            <a:ext cx="750888" cy="92075"/>
          </a:xfrm>
          <a:prstGeom prst="rect">
            <a:avLst/>
          </a:prstGeom>
        </p:spPr>
        <p:txBody>
          <a:bodyPr lIns="0" tIns="0" rIns="0" bIns="0"/>
          <a:lstStyle>
            <a:lvl1pPr algn="r" fontAlgn="auto">
              <a:spcBef>
                <a:spcPts val="0"/>
              </a:spcBef>
              <a:spcAft>
                <a:spcPts val="0"/>
              </a:spcAft>
              <a:defRPr sz="700">
                <a:solidFill>
                  <a:schemeClr val="tx1"/>
                </a:solidFill>
                <a:latin typeface="+mn-lt"/>
                <a:cs typeface="+mn-cs"/>
              </a:defRPr>
            </a:lvl1pPr>
          </a:lstStyle>
          <a:p>
            <a:pPr>
              <a:defRPr/>
            </a:pPr>
            <a:fld id="{932EFF03-16F1-4B64-A2AD-CD1D6BB7520E}" type="slidenum">
              <a:rPr lang="en-US">
                <a:solidFill>
                  <a:srgbClr val="666666"/>
                </a:solidFill>
              </a:rPr>
              <a:pPr>
                <a:defRPr/>
              </a:pPr>
              <a:t>‹#›</a:t>
            </a:fld>
            <a:endParaRPr lang="en-US">
              <a:solidFill>
                <a:srgbClr val="666666"/>
              </a:solidFill>
            </a:endParaRPr>
          </a:p>
        </p:txBody>
      </p:sp>
    </p:spTree>
    <p:extLst>
      <p:ext uri="{BB962C8B-B14F-4D97-AF65-F5344CB8AC3E}">
        <p14:creationId xmlns:p14="http://schemas.microsoft.com/office/powerpoint/2010/main" val="280196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ASML Figure slide">
    <p:spTree>
      <p:nvGrpSpPr>
        <p:cNvPr id="1" name=""/>
        <p:cNvGrpSpPr/>
        <p:nvPr/>
      </p:nvGrpSpPr>
      <p:grpSpPr>
        <a:xfrm>
          <a:off x="0" y="0"/>
          <a:ext cx="0" cy="0"/>
          <a:chOff x="0" y="0"/>
          <a:chExt cx="0" cy="0"/>
        </a:xfrm>
      </p:grpSpPr>
      <p:sp>
        <p:nvSpPr>
          <p:cNvPr id="4" name="Rectangle 3"/>
          <p:cNvSpPr/>
          <p:nvPr/>
        </p:nvSpPr>
        <p:spPr>
          <a:xfrm>
            <a:off x="8305800" y="133350"/>
            <a:ext cx="76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l="89153" r="9151"/>
          <a:stretch>
            <a:fillRect/>
          </a:stretch>
        </p:blipFill>
        <p:spPr bwMode="auto">
          <a:xfrm>
            <a:off x="8097840" y="0"/>
            <a:ext cx="1539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p:nvPr/>
        </p:nvSpPr>
        <p:spPr>
          <a:xfrm>
            <a:off x="8320088" y="165101"/>
            <a:ext cx="171450" cy="182563"/>
          </a:xfrm>
          <a:custGeom>
            <a:avLst/>
            <a:gdLst>
              <a:gd name="connsiteX0" fmla="*/ 0 w 1097756"/>
              <a:gd name="connsiteY0" fmla="*/ 0 h 1181100"/>
              <a:gd name="connsiteX1" fmla="*/ 745331 w 1097756"/>
              <a:gd name="connsiteY1" fmla="*/ 0 h 1181100"/>
              <a:gd name="connsiteX2" fmla="*/ 1097756 w 1097756"/>
              <a:gd name="connsiteY2" fmla="*/ 1178718 h 1181100"/>
              <a:gd name="connsiteX3" fmla="*/ 523875 w 1097756"/>
              <a:gd name="connsiteY3" fmla="*/ 1181100 h 1181100"/>
              <a:gd name="connsiteX4" fmla="*/ 0 w 1097756"/>
              <a:gd name="connsiteY4" fmla="*/ 0 h 1181100"/>
              <a:gd name="connsiteX0" fmla="*/ 0 w 1400175"/>
              <a:gd name="connsiteY0" fmla="*/ 0 h 2197893"/>
              <a:gd name="connsiteX1" fmla="*/ 745331 w 1400175"/>
              <a:gd name="connsiteY1" fmla="*/ 0 h 2197893"/>
              <a:gd name="connsiteX2" fmla="*/ 1400175 w 1400175"/>
              <a:gd name="connsiteY2" fmla="*/ 2197893 h 2197893"/>
              <a:gd name="connsiteX3" fmla="*/ 523875 w 1400175"/>
              <a:gd name="connsiteY3" fmla="*/ 1181100 h 2197893"/>
              <a:gd name="connsiteX4" fmla="*/ 0 w 1400175"/>
              <a:gd name="connsiteY4" fmla="*/ 0 h 2197893"/>
              <a:gd name="connsiteX0" fmla="*/ 0 w 1400175"/>
              <a:gd name="connsiteY0" fmla="*/ 0 h 2197893"/>
              <a:gd name="connsiteX1" fmla="*/ 745331 w 1400175"/>
              <a:gd name="connsiteY1" fmla="*/ 0 h 2197893"/>
              <a:gd name="connsiteX2" fmla="*/ 1400175 w 1400175"/>
              <a:gd name="connsiteY2" fmla="*/ 2197893 h 2197893"/>
              <a:gd name="connsiteX3" fmla="*/ 1047750 w 1400175"/>
              <a:gd name="connsiteY3" fmla="*/ 1790700 h 2197893"/>
              <a:gd name="connsiteX4" fmla="*/ 523875 w 1400175"/>
              <a:gd name="connsiteY4" fmla="*/ 1181100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50094 w 1400175"/>
              <a:gd name="connsiteY3" fmla="*/ 2193131 h 2197893"/>
              <a:gd name="connsiteX4" fmla="*/ 523875 w 1400175"/>
              <a:gd name="connsiteY4" fmla="*/ 1181100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523875 w 1400175"/>
              <a:gd name="connsiteY4" fmla="*/ 1181100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230981 w 1400175"/>
              <a:gd name="connsiteY5" fmla="*/ 295275 h 2197893"/>
              <a:gd name="connsiteX6" fmla="*/ 0 w 1400175"/>
              <a:gd name="connsiteY6"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95262 w 1400175"/>
              <a:gd name="connsiteY5" fmla="*/ 1204913 h 2197893"/>
              <a:gd name="connsiteX6" fmla="*/ 0 w 1400175"/>
              <a:gd name="connsiteY6"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0 w 1400175"/>
              <a:gd name="connsiteY6"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135731 w 1400175"/>
              <a:gd name="connsiteY6" fmla="*/ 1102518 h 2197893"/>
              <a:gd name="connsiteX7" fmla="*/ 0 w 1400175"/>
              <a:gd name="connsiteY7"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0 w 1400175"/>
              <a:gd name="connsiteY7"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378619 w 1400175"/>
              <a:gd name="connsiteY7" fmla="*/ 862012 h 2197893"/>
              <a:gd name="connsiteX8" fmla="*/ 0 w 1400175"/>
              <a:gd name="connsiteY8"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0 w 1400175"/>
              <a:gd name="connsiteY8"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426244 w 1400175"/>
              <a:gd name="connsiteY8" fmla="*/ 1112043 h 2197893"/>
              <a:gd name="connsiteX9" fmla="*/ 0 w 1400175"/>
              <a:gd name="connsiteY9"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88106 w 1400175"/>
              <a:gd name="connsiteY8" fmla="*/ 1795462 h 2197893"/>
              <a:gd name="connsiteX9" fmla="*/ 0 w 1400175"/>
              <a:gd name="connsiteY9"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88106 w 1400175"/>
              <a:gd name="connsiteY8" fmla="*/ 1795462 h 2197893"/>
              <a:gd name="connsiteX9" fmla="*/ 52388 w 1400175"/>
              <a:gd name="connsiteY9" fmla="*/ 1131093 h 2197893"/>
              <a:gd name="connsiteX10" fmla="*/ 0 w 1400175"/>
              <a:gd name="connsiteY10"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88106 w 1400175"/>
              <a:gd name="connsiteY8" fmla="*/ 1795462 h 2197893"/>
              <a:gd name="connsiteX9" fmla="*/ 0 w 1400175"/>
              <a:gd name="connsiteY9" fmla="*/ 2197893 h 2197893"/>
              <a:gd name="connsiteX10" fmla="*/ 0 w 1400175"/>
              <a:gd name="connsiteY10" fmla="*/ 0 h 2197893"/>
              <a:gd name="connsiteX0" fmla="*/ 4762 w 1404937"/>
              <a:gd name="connsiteY0" fmla="*/ 0 h 2197893"/>
              <a:gd name="connsiteX1" fmla="*/ 750093 w 1404937"/>
              <a:gd name="connsiteY1" fmla="*/ 0 h 2197893"/>
              <a:gd name="connsiteX2" fmla="*/ 1404937 w 1404937"/>
              <a:gd name="connsiteY2" fmla="*/ 2197893 h 2197893"/>
              <a:gd name="connsiteX3" fmla="*/ 752475 w 1404937"/>
              <a:gd name="connsiteY3" fmla="*/ 2195512 h 2197893"/>
              <a:gd name="connsiteX4" fmla="*/ 376237 w 1404937"/>
              <a:gd name="connsiteY4" fmla="*/ 478631 h 2197893"/>
              <a:gd name="connsiteX5" fmla="*/ 178592 w 1404937"/>
              <a:gd name="connsiteY5" fmla="*/ 1383507 h 2197893"/>
              <a:gd name="connsiteX6" fmla="*/ 614362 w 1404937"/>
              <a:gd name="connsiteY6" fmla="*/ 1385887 h 2197893"/>
              <a:gd name="connsiteX7" fmla="*/ 697706 w 1404937"/>
              <a:gd name="connsiteY7" fmla="*/ 1797843 h 2197893"/>
              <a:gd name="connsiteX8" fmla="*/ 92868 w 1404937"/>
              <a:gd name="connsiteY8" fmla="*/ 1795462 h 2197893"/>
              <a:gd name="connsiteX9" fmla="*/ 4762 w 1404937"/>
              <a:gd name="connsiteY9" fmla="*/ 2197893 h 2197893"/>
              <a:gd name="connsiteX10" fmla="*/ 0 w 1404937"/>
              <a:gd name="connsiteY10" fmla="*/ 2045493 h 2197893"/>
              <a:gd name="connsiteX11" fmla="*/ 4762 w 1404937"/>
              <a:gd name="connsiteY11" fmla="*/ 0 h 2197893"/>
              <a:gd name="connsiteX0" fmla="*/ 652462 w 2052637"/>
              <a:gd name="connsiteY0" fmla="*/ 0 h 2197893"/>
              <a:gd name="connsiteX1" fmla="*/ 1397793 w 2052637"/>
              <a:gd name="connsiteY1" fmla="*/ 0 h 2197893"/>
              <a:gd name="connsiteX2" fmla="*/ 2052637 w 2052637"/>
              <a:gd name="connsiteY2" fmla="*/ 2197893 h 2197893"/>
              <a:gd name="connsiteX3" fmla="*/ 1400175 w 2052637"/>
              <a:gd name="connsiteY3" fmla="*/ 2195512 h 2197893"/>
              <a:gd name="connsiteX4" fmla="*/ 1023937 w 2052637"/>
              <a:gd name="connsiteY4" fmla="*/ 478631 h 2197893"/>
              <a:gd name="connsiteX5" fmla="*/ 826292 w 2052637"/>
              <a:gd name="connsiteY5" fmla="*/ 1383507 h 2197893"/>
              <a:gd name="connsiteX6" fmla="*/ 1262062 w 2052637"/>
              <a:gd name="connsiteY6" fmla="*/ 1385887 h 2197893"/>
              <a:gd name="connsiteX7" fmla="*/ 1345406 w 2052637"/>
              <a:gd name="connsiteY7" fmla="*/ 1797843 h 2197893"/>
              <a:gd name="connsiteX8" fmla="*/ 740568 w 2052637"/>
              <a:gd name="connsiteY8" fmla="*/ 1795462 h 2197893"/>
              <a:gd name="connsiteX9" fmla="*/ 652462 w 2052637"/>
              <a:gd name="connsiteY9" fmla="*/ 2197893 h 2197893"/>
              <a:gd name="connsiteX10" fmla="*/ 0 w 2052637"/>
              <a:gd name="connsiteY10" fmla="*/ 2193131 h 2197893"/>
              <a:gd name="connsiteX11" fmla="*/ 652462 w 2052637"/>
              <a:gd name="connsiteY11" fmla="*/ 0 h 2197893"/>
              <a:gd name="connsiteX0" fmla="*/ 652462 w 2052637"/>
              <a:gd name="connsiteY0" fmla="*/ 1 h 2197894"/>
              <a:gd name="connsiteX1" fmla="*/ 1397793 w 2052637"/>
              <a:gd name="connsiteY1" fmla="*/ 1 h 2197894"/>
              <a:gd name="connsiteX2" fmla="*/ 2052637 w 2052637"/>
              <a:gd name="connsiteY2" fmla="*/ 2197894 h 2197894"/>
              <a:gd name="connsiteX3" fmla="*/ 1400175 w 2052637"/>
              <a:gd name="connsiteY3" fmla="*/ 2195513 h 2197894"/>
              <a:gd name="connsiteX4" fmla="*/ 1023937 w 2052637"/>
              <a:gd name="connsiteY4" fmla="*/ 478632 h 2197894"/>
              <a:gd name="connsiteX5" fmla="*/ 826292 w 2052637"/>
              <a:gd name="connsiteY5" fmla="*/ 1383508 h 2197894"/>
              <a:gd name="connsiteX6" fmla="*/ 1262062 w 2052637"/>
              <a:gd name="connsiteY6" fmla="*/ 1385888 h 2197894"/>
              <a:gd name="connsiteX7" fmla="*/ 1345406 w 2052637"/>
              <a:gd name="connsiteY7" fmla="*/ 1797844 h 2197894"/>
              <a:gd name="connsiteX8" fmla="*/ 740568 w 2052637"/>
              <a:gd name="connsiteY8" fmla="*/ 1795463 h 2197894"/>
              <a:gd name="connsiteX9" fmla="*/ 652462 w 2052637"/>
              <a:gd name="connsiteY9" fmla="*/ 2197894 h 2197894"/>
              <a:gd name="connsiteX10" fmla="*/ 0 w 2052637"/>
              <a:gd name="connsiteY10" fmla="*/ 2193132 h 2197894"/>
              <a:gd name="connsiteX11" fmla="*/ 652462 w 2052637"/>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62133 w 2052708"/>
              <a:gd name="connsiteY6" fmla="*/ 1385888 h 2197894"/>
              <a:gd name="connsiteX7" fmla="*/ 1345477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14508 w 2052708"/>
              <a:gd name="connsiteY6" fmla="*/ 1383506 h 2197894"/>
              <a:gd name="connsiteX7" fmla="*/ 1345477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14508 w 2052708"/>
              <a:gd name="connsiteY6" fmla="*/ 1383506 h 2197894"/>
              <a:gd name="connsiteX7" fmla="*/ 1312139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19271 w 2052708"/>
              <a:gd name="connsiteY6" fmla="*/ 1376363 h 2197894"/>
              <a:gd name="connsiteX7" fmla="*/ 1312139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21653 w 2052708"/>
              <a:gd name="connsiteY6" fmla="*/ 1383507 h 2197894"/>
              <a:gd name="connsiteX7" fmla="*/ 1312139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21653 w 2052708"/>
              <a:gd name="connsiteY6" fmla="*/ 1383507 h 2197894"/>
              <a:gd name="connsiteX7" fmla="*/ 1312139 w 2052708"/>
              <a:gd name="connsiteY7" fmla="*/ 1795463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708" h="2197894">
                <a:moveTo>
                  <a:pt x="652533" y="1"/>
                </a:moveTo>
                <a:lnTo>
                  <a:pt x="1397864" y="1"/>
                </a:lnTo>
                <a:lnTo>
                  <a:pt x="2052708" y="2197894"/>
                </a:lnTo>
                <a:lnTo>
                  <a:pt x="1400246" y="2195513"/>
                </a:lnTo>
                <a:lnTo>
                  <a:pt x="1024008" y="478632"/>
                </a:lnTo>
                <a:lnTo>
                  <a:pt x="826363" y="1383508"/>
                </a:lnTo>
                <a:lnTo>
                  <a:pt x="1221653" y="1383507"/>
                </a:lnTo>
                <a:lnTo>
                  <a:pt x="1312139" y="1795463"/>
                </a:lnTo>
                <a:lnTo>
                  <a:pt x="740639" y="1795463"/>
                </a:lnTo>
                <a:lnTo>
                  <a:pt x="652533" y="2197894"/>
                </a:lnTo>
                <a:lnTo>
                  <a:pt x="71" y="2193132"/>
                </a:lnTo>
                <a:cubicBezTo>
                  <a:pt x="-7867" y="2197101"/>
                  <a:pt x="648565" y="-1587"/>
                  <a:pt x="652533" y="1"/>
                </a:cubicBezTo>
                <a:close/>
              </a:path>
            </a:pathLst>
          </a:custGeom>
          <a:solidFill>
            <a:srgbClr val="0F238D"/>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7" name="Freeform 6"/>
          <p:cNvSpPr/>
          <p:nvPr/>
        </p:nvSpPr>
        <p:spPr>
          <a:xfrm>
            <a:off x="8653463" y="165101"/>
            <a:ext cx="207962" cy="182563"/>
          </a:xfrm>
          <a:custGeom>
            <a:avLst/>
            <a:gdLst>
              <a:gd name="connsiteX0" fmla="*/ 0 w 688182"/>
              <a:gd name="connsiteY0" fmla="*/ 950119 h 950119"/>
              <a:gd name="connsiteX1" fmla="*/ 611982 w 688182"/>
              <a:gd name="connsiteY1" fmla="*/ 950119 h 950119"/>
              <a:gd name="connsiteX2" fmla="*/ 688182 w 688182"/>
              <a:gd name="connsiteY2" fmla="*/ 0 h 950119"/>
              <a:gd name="connsiteX3" fmla="*/ 0 w 688182"/>
              <a:gd name="connsiteY3" fmla="*/ 950119 h 950119"/>
              <a:gd name="connsiteX0" fmla="*/ 0 w 688182"/>
              <a:gd name="connsiteY0" fmla="*/ 950119 h 950119"/>
              <a:gd name="connsiteX1" fmla="*/ 611982 w 688182"/>
              <a:gd name="connsiteY1" fmla="*/ 950119 h 950119"/>
              <a:gd name="connsiteX2" fmla="*/ 688182 w 688182"/>
              <a:gd name="connsiteY2" fmla="*/ 0 h 950119"/>
              <a:gd name="connsiteX3" fmla="*/ 214313 w 688182"/>
              <a:gd name="connsiteY3" fmla="*/ 652463 h 950119"/>
              <a:gd name="connsiteX4" fmla="*/ 0 w 688182"/>
              <a:gd name="connsiteY4" fmla="*/ 950119 h 950119"/>
              <a:gd name="connsiteX0" fmla="*/ 0 w 688182"/>
              <a:gd name="connsiteY0" fmla="*/ 950119 h 950119"/>
              <a:gd name="connsiteX1" fmla="*/ 611982 w 688182"/>
              <a:gd name="connsiteY1" fmla="*/ 950119 h 950119"/>
              <a:gd name="connsiteX2" fmla="*/ 688182 w 688182"/>
              <a:gd name="connsiteY2" fmla="*/ 0 h 950119"/>
              <a:gd name="connsiteX3" fmla="*/ 111919 w 688182"/>
              <a:gd name="connsiteY3" fmla="*/ 95250 h 950119"/>
              <a:gd name="connsiteX4" fmla="*/ 0 w 688182"/>
              <a:gd name="connsiteY4" fmla="*/ 950119 h 950119"/>
              <a:gd name="connsiteX0" fmla="*/ 0 w 723900"/>
              <a:gd name="connsiteY0" fmla="*/ 1395413 h 1395413"/>
              <a:gd name="connsiteX1" fmla="*/ 611982 w 723900"/>
              <a:gd name="connsiteY1" fmla="*/ 1395413 h 1395413"/>
              <a:gd name="connsiteX2" fmla="*/ 723900 w 723900"/>
              <a:gd name="connsiteY2" fmla="*/ 0 h 1395413"/>
              <a:gd name="connsiteX3" fmla="*/ 111919 w 723900"/>
              <a:gd name="connsiteY3" fmla="*/ 540544 h 1395413"/>
              <a:gd name="connsiteX4" fmla="*/ 0 w 723900"/>
              <a:gd name="connsiteY4" fmla="*/ 1395413 h 1395413"/>
              <a:gd name="connsiteX0" fmla="*/ 0 w 723900"/>
              <a:gd name="connsiteY0" fmla="*/ 2031206 h 2031206"/>
              <a:gd name="connsiteX1" fmla="*/ 611982 w 723900"/>
              <a:gd name="connsiteY1" fmla="*/ 2031206 h 2031206"/>
              <a:gd name="connsiteX2" fmla="*/ 723900 w 723900"/>
              <a:gd name="connsiteY2" fmla="*/ 635793 h 2031206"/>
              <a:gd name="connsiteX3" fmla="*/ 266700 w 723900"/>
              <a:gd name="connsiteY3" fmla="*/ 0 h 2031206"/>
              <a:gd name="connsiteX4" fmla="*/ 0 w 723900"/>
              <a:gd name="connsiteY4" fmla="*/ 2031206 h 2031206"/>
              <a:gd name="connsiteX0" fmla="*/ 0 w 723900"/>
              <a:gd name="connsiteY0" fmla="*/ 2195513 h 2195513"/>
              <a:gd name="connsiteX1" fmla="*/ 611982 w 723900"/>
              <a:gd name="connsiteY1" fmla="*/ 2195513 h 2195513"/>
              <a:gd name="connsiteX2" fmla="*/ 723900 w 723900"/>
              <a:gd name="connsiteY2" fmla="*/ 800100 h 2195513"/>
              <a:gd name="connsiteX3" fmla="*/ 283369 w 723900"/>
              <a:gd name="connsiteY3" fmla="*/ 0 h 2195513"/>
              <a:gd name="connsiteX4" fmla="*/ 0 w 723900"/>
              <a:gd name="connsiteY4" fmla="*/ 2195513 h 2195513"/>
              <a:gd name="connsiteX0" fmla="*/ 0 w 723900"/>
              <a:gd name="connsiteY0" fmla="*/ 2195513 h 2195513"/>
              <a:gd name="connsiteX1" fmla="*/ 611982 w 723900"/>
              <a:gd name="connsiteY1" fmla="*/ 2195513 h 2195513"/>
              <a:gd name="connsiteX2" fmla="*/ 723900 w 723900"/>
              <a:gd name="connsiteY2" fmla="*/ 800100 h 2195513"/>
              <a:gd name="connsiteX3" fmla="*/ 500063 w 723900"/>
              <a:gd name="connsiteY3" fmla="*/ 388145 h 2195513"/>
              <a:gd name="connsiteX4" fmla="*/ 283369 w 723900"/>
              <a:gd name="connsiteY4" fmla="*/ 0 h 2195513"/>
              <a:gd name="connsiteX5" fmla="*/ 0 w 723900"/>
              <a:gd name="connsiteY5" fmla="*/ 2195513 h 2195513"/>
              <a:gd name="connsiteX0" fmla="*/ 0 w 945356"/>
              <a:gd name="connsiteY0" fmla="*/ 2195513 h 2195513"/>
              <a:gd name="connsiteX1" fmla="*/ 611982 w 945356"/>
              <a:gd name="connsiteY1" fmla="*/ 2195513 h 2195513"/>
              <a:gd name="connsiteX2" fmla="*/ 723900 w 945356"/>
              <a:gd name="connsiteY2" fmla="*/ 800100 h 2195513"/>
              <a:gd name="connsiteX3" fmla="*/ 945356 w 945356"/>
              <a:gd name="connsiteY3" fmla="*/ 2382 h 2195513"/>
              <a:gd name="connsiteX4" fmla="*/ 283369 w 945356"/>
              <a:gd name="connsiteY4" fmla="*/ 0 h 2195513"/>
              <a:gd name="connsiteX5" fmla="*/ 0 w 945356"/>
              <a:gd name="connsiteY5" fmla="*/ 2195513 h 2195513"/>
              <a:gd name="connsiteX0" fmla="*/ 0 w 945356"/>
              <a:gd name="connsiteY0" fmla="*/ 2195513 h 2195513"/>
              <a:gd name="connsiteX1" fmla="*/ 611982 w 945356"/>
              <a:gd name="connsiteY1" fmla="*/ 2195513 h 2195513"/>
              <a:gd name="connsiteX2" fmla="*/ 723900 w 945356"/>
              <a:gd name="connsiteY2" fmla="*/ 800100 h 2195513"/>
              <a:gd name="connsiteX3" fmla="*/ 790575 w 945356"/>
              <a:gd name="connsiteY3" fmla="*/ 545308 h 2195513"/>
              <a:gd name="connsiteX4" fmla="*/ 945356 w 945356"/>
              <a:gd name="connsiteY4" fmla="*/ 2382 h 2195513"/>
              <a:gd name="connsiteX5" fmla="*/ 283369 w 945356"/>
              <a:gd name="connsiteY5" fmla="*/ 0 h 2195513"/>
              <a:gd name="connsiteX6" fmla="*/ 0 w 945356"/>
              <a:gd name="connsiteY6"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252537 w 1252537"/>
              <a:gd name="connsiteY3" fmla="*/ 1333501 h 2195513"/>
              <a:gd name="connsiteX4" fmla="*/ 945356 w 1252537"/>
              <a:gd name="connsiteY4" fmla="*/ 2382 h 2195513"/>
              <a:gd name="connsiteX5" fmla="*/ 283369 w 1252537"/>
              <a:gd name="connsiteY5" fmla="*/ 0 h 2195513"/>
              <a:gd name="connsiteX6" fmla="*/ 0 w 1252537"/>
              <a:gd name="connsiteY6"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031082 w 1252537"/>
              <a:gd name="connsiteY3" fmla="*/ 1112045 h 2195513"/>
              <a:gd name="connsiteX4" fmla="*/ 1252537 w 1252537"/>
              <a:gd name="connsiteY4" fmla="*/ 1333501 h 2195513"/>
              <a:gd name="connsiteX5" fmla="*/ 945356 w 1252537"/>
              <a:gd name="connsiteY5" fmla="*/ 2382 h 2195513"/>
              <a:gd name="connsiteX6" fmla="*/ 283369 w 1252537"/>
              <a:gd name="connsiteY6" fmla="*/ 0 h 2195513"/>
              <a:gd name="connsiteX7" fmla="*/ 0 w 1252537"/>
              <a:gd name="connsiteY7"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007270 w 1252537"/>
              <a:gd name="connsiteY3" fmla="*/ 2193132 h 2195513"/>
              <a:gd name="connsiteX4" fmla="*/ 1252537 w 1252537"/>
              <a:gd name="connsiteY4" fmla="*/ 1333501 h 2195513"/>
              <a:gd name="connsiteX5" fmla="*/ 945356 w 1252537"/>
              <a:gd name="connsiteY5" fmla="*/ 2382 h 2195513"/>
              <a:gd name="connsiteX6" fmla="*/ 283369 w 1252537"/>
              <a:gd name="connsiteY6" fmla="*/ 0 h 2195513"/>
              <a:gd name="connsiteX7" fmla="*/ 0 w 1252537"/>
              <a:gd name="connsiteY7"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007270 w 1252537"/>
              <a:gd name="connsiteY3" fmla="*/ 2193132 h 2195513"/>
              <a:gd name="connsiteX4" fmla="*/ 1173957 w 1252537"/>
              <a:gd name="connsiteY4" fmla="*/ 1600202 h 2195513"/>
              <a:gd name="connsiteX5" fmla="*/ 1252537 w 1252537"/>
              <a:gd name="connsiteY5" fmla="*/ 1333501 h 2195513"/>
              <a:gd name="connsiteX6" fmla="*/ 945356 w 1252537"/>
              <a:gd name="connsiteY6" fmla="*/ 2382 h 2195513"/>
              <a:gd name="connsiteX7" fmla="*/ 283369 w 1252537"/>
              <a:gd name="connsiteY7" fmla="*/ 0 h 2195513"/>
              <a:gd name="connsiteX8" fmla="*/ 0 w 1252537"/>
              <a:gd name="connsiteY8" fmla="*/ 2195513 h 2195513"/>
              <a:gd name="connsiteX0" fmla="*/ 0 w 1488282"/>
              <a:gd name="connsiteY0" fmla="*/ 2195513 h 2195514"/>
              <a:gd name="connsiteX1" fmla="*/ 611982 w 1488282"/>
              <a:gd name="connsiteY1" fmla="*/ 2195513 h 2195514"/>
              <a:gd name="connsiteX2" fmla="*/ 723900 w 1488282"/>
              <a:gd name="connsiteY2" fmla="*/ 800100 h 2195514"/>
              <a:gd name="connsiteX3" fmla="*/ 1007270 w 1488282"/>
              <a:gd name="connsiteY3" fmla="*/ 2193132 h 2195514"/>
              <a:gd name="connsiteX4" fmla="*/ 1488282 w 1488282"/>
              <a:gd name="connsiteY4" fmla="*/ 2195514 h 2195514"/>
              <a:gd name="connsiteX5" fmla="*/ 1252537 w 1488282"/>
              <a:gd name="connsiteY5" fmla="*/ 1333501 h 2195514"/>
              <a:gd name="connsiteX6" fmla="*/ 945356 w 1488282"/>
              <a:gd name="connsiteY6" fmla="*/ 2382 h 2195514"/>
              <a:gd name="connsiteX7" fmla="*/ 283369 w 1488282"/>
              <a:gd name="connsiteY7" fmla="*/ 0 h 2195514"/>
              <a:gd name="connsiteX8" fmla="*/ 0 w 1488282"/>
              <a:gd name="connsiteY8" fmla="*/ 2195513 h 2195514"/>
              <a:gd name="connsiteX0" fmla="*/ 0 w 1488282"/>
              <a:gd name="connsiteY0" fmla="*/ 2195513 h 2195514"/>
              <a:gd name="connsiteX1" fmla="*/ 611982 w 1488282"/>
              <a:gd name="connsiteY1" fmla="*/ 2195513 h 2195514"/>
              <a:gd name="connsiteX2" fmla="*/ 723900 w 1488282"/>
              <a:gd name="connsiteY2" fmla="*/ 800100 h 2195514"/>
              <a:gd name="connsiteX3" fmla="*/ 1007270 w 1488282"/>
              <a:gd name="connsiteY3" fmla="*/ 2193132 h 2195514"/>
              <a:gd name="connsiteX4" fmla="*/ 1488282 w 1488282"/>
              <a:gd name="connsiteY4" fmla="*/ 2195514 h 2195514"/>
              <a:gd name="connsiteX5" fmla="*/ 1352549 w 1488282"/>
              <a:gd name="connsiteY5" fmla="*/ 1690688 h 2195514"/>
              <a:gd name="connsiteX6" fmla="*/ 1252537 w 1488282"/>
              <a:gd name="connsiteY6" fmla="*/ 1333501 h 2195514"/>
              <a:gd name="connsiteX7" fmla="*/ 945356 w 1488282"/>
              <a:gd name="connsiteY7" fmla="*/ 2382 h 2195514"/>
              <a:gd name="connsiteX8" fmla="*/ 283369 w 1488282"/>
              <a:gd name="connsiteY8" fmla="*/ 0 h 2195514"/>
              <a:gd name="connsiteX9" fmla="*/ 0 w 1488282"/>
              <a:gd name="connsiteY9" fmla="*/ 2195513 h 2195514"/>
              <a:gd name="connsiteX0" fmla="*/ 0 w 1781174"/>
              <a:gd name="connsiteY0" fmla="*/ 2195513 h 2195514"/>
              <a:gd name="connsiteX1" fmla="*/ 611982 w 1781174"/>
              <a:gd name="connsiteY1" fmla="*/ 2195513 h 2195514"/>
              <a:gd name="connsiteX2" fmla="*/ 723900 w 1781174"/>
              <a:gd name="connsiteY2" fmla="*/ 800100 h 2195514"/>
              <a:gd name="connsiteX3" fmla="*/ 1007270 w 1781174"/>
              <a:gd name="connsiteY3" fmla="*/ 2193132 h 2195514"/>
              <a:gd name="connsiteX4" fmla="*/ 1488282 w 1781174"/>
              <a:gd name="connsiteY4" fmla="*/ 2195514 h 2195514"/>
              <a:gd name="connsiteX5" fmla="*/ 1781174 w 1781174"/>
              <a:gd name="connsiteY5" fmla="*/ 792957 h 2195514"/>
              <a:gd name="connsiteX6" fmla="*/ 1252537 w 1781174"/>
              <a:gd name="connsiteY6" fmla="*/ 1333501 h 2195514"/>
              <a:gd name="connsiteX7" fmla="*/ 945356 w 1781174"/>
              <a:gd name="connsiteY7" fmla="*/ 2382 h 2195514"/>
              <a:gd name="connsiteX8" fmla="*/ 283369 w 1781174"/>
              <a:gd name="connsiteY8" fmla="*/ 0 h 2195514"/>
              <a:gd name="connsiteX9" fmla="*/ 0 w 1781174"/>
              <a:gd name="connsiteY9" fmla="*/ 2195513 h 2195514"/>
              <a:gd name="connsiteX0" fmla="*/ 0 w 1781174"/>
              <a:gd name="connsiteY0" fmla="*/ 2195513 h 2195514"/>
              <a:gd name="connsiteX1" fmla="*/ 611982 w 1781174"/>
              <a:gd name="connsiteY1" fmla="*/ 2195513 h 2195514"/>
              <a:gd name="connsiteX2" fmla="*/ 723900 w 1781174"/>
              <a:gd name="connsiteY2" fmla="*/ 800100 h 2195514"/>
              <a:gd name="connsiteX3" fmla="*/ 1007270 w 1781174"/>
              <a:gd name="connsiteY3" fmla="*/ 2193132 h 2195514"/>
              <a:gd name="connsiteX4" fmla="*/ 1488282 w 1781174"/>
              <a:gd name="connsiteY4" fmla="*/ 2195514 h 2195514"/>
              <a:gd name="connsiteX5" fmla="*/ 1781174 w 1781174"/>
              <a:gd name="connsiteY5" fmla="*/ 792957 h 2195514"/>
              <a:gd name="connsiteX6" fmla="*/ 1528762 w 1781174"/>
              <a:gd name="connsiteY6" fmla="*/ 1052513 h 2195514"/>
              <a:gd name="connsiteX7" fmla="*/ 1252537 w 1781174"/>
              <a:gd name="connsiteY7" fmla="*/ 1333501 h 2195514"/>
              <a:gd name="connsiteX8" fmla="*/ 945356 w 1781174"/>
              <a:gd name="connsiteY8" fmla="*/ 2382 h 2195514"/>
              <a:gd name="connsiteX9" fmla="*/ 283369 w 1781174"/>
              <a:gd name="connsiteY9" fmla="*/ 0 h 2195514"/>
              <a:gd name="connsiteX10" fmla="*/ 0 w 1781174"/>
              <a:gd name="connsiteY10" fmla="*/ 2195513 h 2195514"/>
              <a:gd name="connsiteX0" fmla="*/ 0 w 1781174"/>
              <a:gd name="connsiteY0" fmla="*/ 2197894 h 2197895"/>
              <a:gd name="connsiteX1" fmla="*/ 611982 w 1781174"/>
              <a:gd name="connsiteY1" fmla="*/ 2197894 h 2197895"/>
              <a:gd name="connsiteX2" fmla="*/ 723900 w 1781174"/>
              <a:gd name="connsiteY2" fmla="*/ 802481 h 2197895"/>
              <a:gd name="connsiteX3" fmla="*/ 1007270 w 1781174"/>
              <a:gd name="connsiteY3" fmla="*/ 2195513 h 2197895"/>
              <a:gd name="connsiteX4" fmla="*/ 1488282 w 1781174"/>
              <a:gd name="connsiteY4" fmla="*/ 2197895 h 2197895"/>
              <a:gd name="connsiteX5" fmla="*/ 1781174 w 1781174"/>
              <a:gd name="connsiteY5" fmla="*/ 795338 h 2197895"/>
              <a:gd name="connsiteX6" fmla="*/ 1559719 w 1781174"/>
              <a:gd name="connsiteY6" fmla="*/ 0 h 2197895"/>
              <a:gd name="connsiteX7" fmla="*/ 1252537 w 1781174"/>
              <a:gd name="connsiteY7" fmla="*/ 1335882 h 2197895"/>
              <a:gd name="connsiteX8" fmla="*/ 945356 w 1781174"/>
              <a:gd name="connsiteY8" fmla="*/ 4763 h 2197895"/>
              <a:gd name="connsiteX9" fmla="*/ 283369 w 1781174"/>
              <a:gd name="connsiteY9" fmla="*/ 2381 h 2197895"/>
              <a:gd name="connsiteX10" fmla="*/ 0 w 1781174"/>
              <a:gd name="connsiteY10" fmla="*/ 2197894 h 2197895"/>
              <a:gd name="connsiteX0" fmla="*/ 0 w 1781174"/>
              <a:gd name="connsiteY0" fmla="*/ 2197894 h 2197895"/>
              <a:gd name="connsiteX1" fmla="*/ 611982 w 1781174"/>
              <a:gd name="connsiteY1" fmla="*/ 2197894 h 2197895"/>
              <a:gd name="connsiteX2" fmla="*/ 723900 w 1781174"/>
              <a:gd name="connsiteY2" fmla="*/ 802481 h 2197895"/>
              <a:gd name="connsiteX3" fmla="*/ 1007270 w 1781174"/>
              <a:gd name="connsiteY3" fmla="*/ 2195513 h 2197895"/>
              <a:gd name="connsiteX4" fmla="*/ 1488282 w 1781174"/>
              <a:gd name="connsiteY4" fmla="*/ 2197895 h 2197895"/>
              <a:gd name="connsiteX5" fmla="*/ 1781174 w 1781174"/>
              <a:gd name="connsiteY5" fmla="*/ 795338 h 2197895"/>
              <a:gd name="connsiteX6" fmla="*/ 1688306 w 1781174"/>
              <a:gd name="connsiteY6" fmla="*/ 454820 h 2197895"/>
              <a:gd name="connsiteX7" fmla="*/ 1559719 w 1781174"/>
              <a:gd name="connsiteY7" fmla="*/ 0 h 2197895"/>
              <a:gd name="connsiteX8" fmla="*/ 1252537 w 1781174"/>
              <a:gd name="connsiteY8" fmla="*/ 1335882 h 2197895"/>
              <a:gd name="connsiteX9" fmla="*/ 945356 w 1781174"/>
              <a:gd name="connsiteY9" fmla="*/ 4763 h 2197895"/>
              <a:gd name="connsiteX10" fmla="*/ 283369 w 1781174"/>
              <a:gd name="connsiteY10" fmla="*/ 2381 h 2197895"/>
              <a:gd name="connsiteX11" fmla="*/ 0 w 1781174"/>
              <a:gd name="connsiteY11" fmla="*/ 2197894 h 2197895"/>
              <a:gd name="connsiteX0" fmla="*/ 0 w 2212181"/>
              <a:gd name="connsiteY0" fmla="*/ 2197894 h 2197895"/>
              <a:gd name="connsiteX1" fmla="*/ 611982 w 2212181"/>
              <a:gd name="connsiteY1" fmla="*/ 2197894 h 2197895"/>
              <a:gd name="connsiteX2" fmla="*/ 723900 w 2212181"/>
              <a:gd name="connsiteY2" fmla="*/ 802481 h 2197895"/>
              <a:gd name="connsiteX3" fmla="*/ 1007270 w 2212181"/>
              <a:gd name="connsiteY3" fmla="*/ 2195513 h 2197895"/>
              <a:gd name="connsiteX4" fmla="*/ 1488282 w 2212181"/>
              <a:gd name="connsiteY4" fmla="*/ 2197895 h 2197895"/>
              <a:gd name="connsiteX5" fmla="*/ 1781174 w 2212181"/>
              <a:gd name="connsiteY5" fmla="*/ 795338 h 2197895"/>
              <a:gd name="connsiteX6" fmla="*/ 2212181 w 2212181"/>
              <a:gd name="connsiteY6" fmla="*/ 7145 h 2197895"/>
              <a:gd name="connsiteX7" fmla="*/ 1559719 w 2212181"/>
              <a:gd name="connsiteY7" fmla="*/ 0 h 2197895"/>
              <a:gd name="connsiteX8" fmla="*/ 1252537 w 2212181"/>
              <a:gd name="connsiteY8" fmla="*/ 1335882 h 2197895"/>
              <a:gd name="connsiteX9" fmla="*/ 945356 w 2212181"/>
              <a:gd name="connsiteY9" fmla="*/ 4763 h 2197895"/>
              <a:gd name="connsiteX10" fmla="*/ 283369 w 2212181"/>
              <a:gd name="connsiteY10" fmla="*/ 2381 h 2197895"/>
              <a:gd name="connsiteX11" fmla="*/ 0 w 2212181"/>
              <a:gd name="connsiteY11" fmla="*/ 2197894 h 2197895"/>
              <a:gd name="connsiteX0" fmla="*/ 0 w 2212181"/>
              <a:gd name="connsiteY0" fmla="*/ 2197894 h 2197895"/>
              <a:gd name="connsiteX1" fmla="*/ 611982 w 2212181"/>
              <a:gd name="connsiteY1" fmla="*/ 2197894 h 2197895"/>
              <a:gd name="connsiteX2" fmla="*/ 723900 w 2212181"/>
              <a:gd name="connsiteY2" fmla="*/ 802481 h 2197895"/>
              <a:gd name="connsiteX3" fmla="*/ 1007270 w 2212181"/>
              <a:gd name="connsiteY3" fmla="*/ 2195513 h 2197895"/>
              <a:gd name="connsiteX4" fmla="*/ 1488282 w 2212181"/>
              <a:gd name="connsiteY4" fmla="*/ 2197895 h 2197895"/>
              <a:gd name="connsiteX5" fmla="*/ 1781174 w 2212181"/>
              <a:gd name="connsiteY5" fmla="*/ 795338 h 2197895"/>
              <a:gd name="connsiteX6" fmla="*/ 2035968 w 2212181"/>
              <a:gd name="connsiteY6" fmla="*/ 328614 h 2197895"/>
              <a:gd name="connsiteX7" fmla="*/ 2212181 w 2212181"/>
              <a:gd name="connsiteY7" fmla="*/ 7145 h 2197895"/>
              <a:gd name="connsiteX8" fmla="*/ 1559719 w 2212181"/>
              <a:gd name="connsiteY8" fmla="*/ 0 h 2197895"/>
              <a:gd name="connsiteX9" fmla="*/ 1252537 w 2212181"/>
              <a:gd name="connsiteY9" fmla="*/ 1335882 h 2197895"/>
              <a:gd name="connsiteX10" fmla="*/ 945356 w 2212181"/>
              <a:gd name="connsiteY10" fmla="*/ 4763 h 2197895"/>
              <a:gd name="connsiteX11" fmla="*/ 283369 w 2212181"/>
              <a:gd name="connsiteY11" fmla="*/ 2381 h 2197895"/>
              <a:gd name="connsiteX12" fmla="*/ 0 w 2212181"/>
              <a:gd name="connsiteY12"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81174 w 2500312"/>
              <a:gd name="connsiteY5" fmla="*/ 795338 h 2197895"/>
              <a:gd name="connsiteX6" fmla="*/ 2500312 w 2500312"/>
              <a:gd name="connsiteY6" fmla="*/ 2197895 h 2197895"/>
              <a:gd name="connsiteX7" fmla="*/ 2212181 w 2500312"/>
              <a:gd name="connsiteY7" fmla="*/ 7145 h 2197895"/>
              <a:gd name="connsiteX8" fmla="*/ 1559719 w 2500312"/>
              <a:gd name="connsiteY8" fmla="*/ 0 h 2197895"/>
              <a:gd name="connsiteX9" fmla="*/ 1252537 w 2500312"/>
              <a:gd name="connsiteY9" fmla="*/ 1335882 h 2197895"/>
              <a:gd name="connsiteX10" fmla="*/ 945356 w 2500312"/>
              <a:gd name="connsiteY10" fmla="*/ 4763 h 2197895"/>
              <a:gd name="connsiteX11" fmla="*/ 283369 w 2500312"/>
              <a:gd name="connsiteY11" fmla="*/ 2381 h 2197895"/>
              <a:gd name="connsiteX12" fmla="*/ 0 w 2500312"/>
              <a:gd name="connsiteY12"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81174 w 2500312"/>
              <a:gd name="connsiteY5" fmla="*/ 795338 h 2197895"/>
              <a:gd name="connsiteX6" fmla="*/ 2190748 w 2500312"/>
              <a:gd name="connsiteY6" fmla="*/ 1595439 h 2197895"/>
              <a:gd name="connsiteX7" fmla="*/ 2500312 w 2500312"/>
              <a:gd name="connsiteY7" fmla="*/ 2197895 h 2197895"/>
              <a:gd name="connsiteX8" fmla="*/ 2212181 w 2500312"/>
              <a:gd name="connsiteY8" fmla="*/ 7145 h 2197895"/>
              <a:gd name="connsiteX9" fmla="*/ 1559719 w 2500312"/>
              <a:gd name="connsiteY9" fmla="*/ 0 h 2197895"/>
              <a:gd name="connsiteX10" fmla="*/ 1252537 w 2500312"/>
              <a:gd name="connsiteY10" fmla="*/ 1335882 h 2197895"/>
              <a:gd name="connsiteX11" fmla="*/ 945356 w 2500312"/>
              <a:gd name="connsiteY11" fmla="*/ 4763 h 2197895"/>
              <a:gd name="connsiteX12" fmla="*/ 283369 w 2500312"/>
              <a:gd name="connsiteY12" fmla="*/ 2381 h 2197895"/>
              <a:gd name="connsiteX13" fmla="*/ 0 w 2500312"/>
              <a:gd name="connsiteY13"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81174 w 2500312"/>
              <a:gd name="connsiteY5" fmla="*/ 795338 h 2197895"/>
              <a:gd name="connsiteX6" fmla="*/ 1883567 w 2500312"/>
              <a:gd name="connsiteY6" fmla="*/ 2195514 h 2197895"/>
              <a:gd name="connsiteX7" fmla="*/ 2500312 w 2500312"/>
              <a:gd name="connsiteY7" fmla="*/ 2197895 h 2197895"/>
              <a:gd name="connsiteX8" fmla="*/ 2212181 w 2500312"/>
              <a:gd name="connsiteY8" fmla="*/ 7145 h 2197895"/>
              <a:gd name="connsiteX9" fmla="*/ 1559719 w 2500312"/>
              <a:gd name="connsiteY9" fmla="*/ 0 h 2197895"/>
              <a:gd name="connsiteX10" fmla="*/ 1252537 w 2500312"/>
              <a:gd name="connsiteY10" fmla="*/ 1335882 h 2197895"/>
              <a:gd name="connsiteX11" fmla="*/ 945356 w 2500312"/>
              <a:gd name="connsiteY11" fmla="*/ 4763 h 2197895"/>
              <a:gd name="connsiteX12" fmla="*/ 283369 w 2500312"/>
              <a:gd name="connsiteY12" fmla="*/ 2381 h 2197895"/>
              <a:gd name="connsiteX13" fmla="*/ 0 w 2500312"/>
              <a:gd name="connsiteY13"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76411 w 2500312"/>
              <a:gd name="connsiteY5" fmla="*/ 809626 h 2197895"/>
              <a:gd name="connsiteX6" fmla="*/ 1883567 w 2500312"/>
              <a:gd name="connsiteY6" fmla="*/ 2195514 h 2197895"/>
              <a:gd name="connsiteX7" fmla="*/ 2500312 w 2500312"/>
              <a:gd name="connsiteY7" fmla="*/ 2197895 h 2197895"/>
              <a:gd name="connsiteX8" fmla="*/ 2212181 w 2500312"/>
              <a:gd name="connsiteY8" fmla="*/ 7145 h 2197895"/>
              <a:gd name="connsiteX9" fmla="*/ 1559719 w 2500312"/>
              <a:gd name="connsiteY9" fmla="*/ 0 h 2197895"/>
              <a:gd name="connsiteX10" fmla="*/ 1252537 w 2500312"/>
              <a:gd name="connsiteY10" fmla="*/ 1335882 h 2197895"/>
              <a:gd name="connsiteX11" fmla="*/ 945356 w 2500312"/>
              <a:gd name="connsiteY11" fmla="*/ 4763 h 2197895"/>
              <a:gd name="connsiteX12" fmla="*/ 283369 w 2500312"/>
              <a:gd name="connsiteY12" fmla="*/ 2381 h 2197895"/>
              <a:gd name="connsiteX13" fmla="*/ 0 w 2500312"/>
              <a:gd name="connsiteY13" fmla="*/ 219789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0312" h="2197895">
                <a:moveTo>
                  <a:pt x="0" y="2197894"/>
                </a:moveTo>
                <a:lnTo>
                  <a:pt x="611982" y="2197894"/>
                </a:lnTo>
                <a:lnTo>
                  <a:pt x="723900" y="802481"/>
                </a:lnTo>
                <a:lnTo>
                  <a:pt x="1007270" y="2195513"/>
                </a:lnTo>
                <a:lnTo>
                  <a:pt x="1488282" y="2197895"/>
                </a:lnTo>
                <a:lnTo>
                  <a:pt x="1776411" y="809626"/>
                </a:lnTo>
                <a:lnTo>
                  <a:pt x="1883567" y="2195514"/>
                </a:lnTo>
                <a:lnTo>
                  <a:pt x="2500312" y="2197895"/>
                </a:lnTo>
                <a:lnTo>
                  <a:pt x="2212181" y="7145"/>
                </a:lnTo>
                <a:lnTo>
                  <a:pt x="1559719" y="0"/>
                </a:lnTo>
                <a:lnTo>
                  <a:pt x="1252537" y="1335882"/>
                </a:lnTo>
                <a:lnTo>
                  <a:pt x="945356" y="4763"/>
                </a:lnTo>
                <a:lnTo>
                  <a:pt x="283369" y="2381"/>
                </a:lnTo>
                <a:lnTo>
                  <a:pt x="0" y="2197894"/>
                </a:lnTo>
                <a:close/>
              </a:path>
            </a:pathLst>
          </a:custGeom>
          <a:solidFill>
            <a:srgbClr val="0F238D"/>
          </a:solidFill>
          <a:ln w="1905">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8" name="Freeform 7"/>
          <p:cNvSpPr/>
          <p:nvPr/>
        </p:nvSpPr>
        <p:spPr>
          <a:xfrm>
            <a:off x="8886827" y="165101"/>
            <a:ext cx="117475" cy="182563"/>
          </a:xfrm>
          <a:custGeom>
            <a:avLst/>
            <a:gdLst>
              <a:gd name="connsiteX0" fmla="*/ 0 w 1428750"/>
              <a:gd name="connsiteY0" fmla="*/ 997744 h 997744"/>
              <a:gd name="connsiteX1" fmla="*/ 1404937 w 1428750"/>
              <a:gd name="connsiteY1" fmla="*/ 997744 h 997744"/>
              <a:gd name="connsiteX2" fmla="*/ 1404937 w 1428750"/>
              <a:gd name="connsiteY2" fmla="*/ 538163 h 997744"/>
              <a:gd name="connsiteX3" fmla="*/ 1428750 w 1428750"/>
              <a:gd name="connsiteY3" fmla="*/ 540544 h 997744"/>
              <a:gd name="connsiteX4" fmla="*/ 590550 w 1428750"/>
              <a:gd name="connsiteY4" fmla="*/ 540544 h 997744"/>
              <a:gd name="connsiteX5" fmla="*/ 590550 w 1428750"/>
              <a:gd name="connsiteY5" fmla="*/ 0 h 997744"/>
              <a:gd name="connsiteX6" fmla="*/ 0 w 1428750"/>
              <a:gd name="connsiteY6" fmla="*/ 0 h 997744"/>
              <a:gd name="connsiteX7" fmla="*/ 0 w 1428750"/>
              <a:gd name="connsiteY7" fmla="*/ 997744 h 997744"/>
              <a:gd name="connsiteX0" fmla="*/ 0 w 1404937"/>
              <a:gd name="connsiteY0" fmla="*/ 997744 h 997744"/>
              <a:gd name="connsiteX1" fmla="*/ 1404937 w 1404937"/>
              <a:gd name="connsiteY1" fmla="*/ 997744 h 997744"/>
              <a:gd name="connsiteX2" fmla="*/ 1404937 w 1404937"/>
              <a:gd name="connsiteY2" fmla="*/ 538163 h 997744"/>
              <a:gd name="connsiteX3" fmla="*/ 1219200 w 1404937"/>
              <a:gd name="connsiteY3" fmla="*/ 476250 h 997744"/>
              <a:gd name="connsiteX4" fmla="*/ 590550 w 1404937"/>
              <a:gd name="connsiteY4" fmla="*/ 540544 h 997744"/>
              <a:gd name="connsiteX5" fmla="*/ 590550 w 1404937"/>
              <a:gd name="connsiteY5" fmla="*/ 0 h 997744"/>
              <a:gd name="connsiteX6" fmla="*/ 0 w 1404937"/>
              <a:gd name="connsiteY6" fmla="*/ 0 h 997744"/>
              <a:gd name="connsiteX7" fmla="*/ 0 w 1404937"/>
              <a:gd name="connsiteY7" fmla="*/ 997744 h 997744"/>
              <a:gd name="connsiteX0" fmla="*/ 0 w 1404937"/>
              <a:gd name="connsiteY0" fmla="*/ 997744 h 997744"/>
              <a:gd name="connsiteX1" fmla="*/ 1404937 w 1404937"/>
              <a:gd name="connsiteY1" fmla="*/ 997744 h 997744"/>
              <a:gd name="connsiteX2" fmla="*/ 1404937 w 1404937"/>
              <a:gd name="connsiteY2" fmla="*/ 538163 h 997744"/>
              <a:gd name="connsiteX3" fmla="*/ 590550 w 1404937"/>
              <a:gd name="connsiteY3" fmla="*/ 540544 h 997744"/>
              <a:gd name="connsiteX4" fmla="*/ 590550 w 1404937"/>
              <a:gd name="connsiteY4" fmla="*/ 0 h 997744"/>
              <a:gd name="connsiteX5" fmla="*/ 0 w 1404937"/>
              <a:gd name="connsiteY5" fmla="*/ 0 h 997744"/>
              <a:gd name="connsiteX6" fmla="*/ 0 w 1404937"/>
              <a:gd name="connsiteY6" fmla="*/ 997744 h 997744"/>
              <a:gd name="connsiteX0" fmla="*/ 0 w 1404937"/>
              <a:gd name="connsiteY0" fmla="*/ 1614488 h 1614488"/>
              <a:gd name="connsiteX1" fmla="*/ 1404937 w 1404937"/>
              <a:gd name="connsiteY1" fmla="*/ 1614488 h 1614488"/>
              <a:gd name="connsiteX2" fmla="*/ 1404937 w 1404937"/>
              <a:gd name="connsiteY2" fmla="*/ 1154907 h 1614488"/>
              <a:gd name="connsiteX3" fmla="*/ 590550 w 1404937"/>
              <a:gd name="connsiteY3" fmla="*/ 1157288 h 1614488"/>
              <a:gd name="connsiteX4" fmla="*/ 592931 w 1404937"/>
              <a:gd name="connsiteY4" fmla="*/ 0 h 1614488"/>
              <a:gd name="connsiteX5" fmla="*/ 0 w 1404937"/>
              <a:gd name="connsiteY5" fmla="*/ 616744 h 1614488"/>
              <a:gd name="connsiteX6" fmla="*/ 0 w 1404937"/>
              <a:gd name="connsiteY6" fmla="*/ 1614488 h 1614488"/>
              <a:gd name="connsiteX0" fmla="*/ 0 w 1404937"/>
              <a:gd name="connsiteY0" fmla="*/ 2188369 h 2188369"/>
              <a:gd name="connsiteX1" fmla="*/ 1404937 w 1404937"/>
              <a:gd name="connsiteY1" fmla="*/ 2188369 h 2188369"/>
              <a:gd name="connsiteX2" fmla="*/ 1404937 w 1404937"/>
              <a:gd name="connsiteY2" fmla="*/ 1728788 h 2188369"/>
              <a:gd name="connsiteX3" fmla="*/ 590550 w 1404937"/>
              <a:gd name="connsiteY3" fmla="*/ 1731169 h 2188369"/>
              <a:gd name="connsiteX4" fmla="*/ 592931 w 1404937"/>
              <a:gd name="connsiteY4" fmla="*/ 573881 h 2188369"/>
              <a:gd name="connsiteX5" fmla="*/ 2382 w 1404937"/>
              <a:gd name="connsiteY5" fmla="*/ 0 h 2188369"/>
              <a:gd name="connsiteX6" fmla="*/ 0 w 1404937"/>
              <a:gd name="connsiteY6" fmla="*/ 2188369 h 2188369"/>
              <a:gd name="connsiteX0" fmla="*/ 0 w 1404937"/>
              <a:gd name="connsiteY0" fmla="*/ 2190750 h 2190750"/>
              <a:gd name="connsiteX1" fmla="*/ 1404937 w 1404937"/>
              <a:gd name="connsiteY1" fmla="*/ 2190750 h 2190750"/>
              <a:gd name="connsiteX2" fmla="*/ 1404937 w 1404937"/>
              <a:gd name="connsiteY2" fmla="*/ 1731169 h 2190750"/>
              <a:gd name="connsiteX3" fmla="*/ 590550 w 1404937"/>
              <a:gd name="connsiteY3" fmla="*/ 1733550 h 2190750"/>
              <a:gd name="connsiteX4" fmla="*/ 592931 w 1404937"/>
              <a:gd name="connsiteY4" fmla="*/ 0 h 2190750"/>
              <a:gd name="connsiteX5" fmla="*/ 2382 w 1404937"/>
              <a:gd name="connsiteY5" fmla="*/ 2381 h 2190750"/>
              <a:gd name="connsiteX6" fmla="*/ 0 w 1404937"/>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4937" h="2190750">
                <a:moveTo>
                  <a:pt x="0" y="2190750"/>
                </a:moveTo>
                <a:lnTo>
                  <a:pt x="1404937" y="2190750"/>
                </a:lnTo>
                <a:lnTo>
                  <a:pt x="1404937" y="1731169"/>
                </a:lnTo>
                <a:lnTo>
                  <a:pt x="590550" y="1733550"/>
                </a:lnTo>
                <a:cubicBezTo>
                  <a:pt x="591344" y="1347787"/>
                  <a:pt x="592137" y="385763"/>
                  <a:pt x="592931" y="0"/>
                </a:cubicBezTo>
                <a:lnTo>
                  <a:pt x="2382" y="2381"/>
                </a:lnTo>
                <a:cubicBezTo>
                  <a:pt x="3969" y="334962"/>
                  <a:pt x="3175" y="1858169"/>
                  <a:pt x="0" y="2190750"/>
                </a:cubicBezTo>
                <a:close/>
              </a:path>
            </a:pathLst>
          </a:custGeom>
          <a:solidFill>
            <a:srgbClr val="0F238D"/>
          </a:solidFill>
          <a:ln w="1905">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9" name="Freeform 8"/>
          <p:cNvSpPr/>
          <p:nvPr/>
        </p:nvSpPr>
        <p:spPr>
          <a:xfrm>
            <a:off x="8502650" y="201614"/>
            <a:ext cx="134938" cy="149225"/>
          </a:xfrm>
          <a:custGeom>
            <a:avLst/>
            <a:gdLst>
              <a:gd name="connsiteX0" fmla="*/ 0 w 483394"/>
              <a:gd name="connsiteY0" fmla="*/ 0 h 645319"/>
              <a:gd name="connsiteX1" fmla="*/ 0 w 483394"/>
              <a:gd name="connsiteY1" fmla="*/ 528638 h 645319"/>
              <a:gd name="connsiteX2" fmla="*/ 33338 w 483394"/>
              <a:gd name="connsiteY2" fmla="*/ 528638 h 645319"/>
              <a:gd name="connsiteX3" fmla="*/ 381000 w 483394"/>
              <a:gd name="connsiteY3" fmla="*/ 645319 h 645319"/>
              <a:gd name="connsiteX4" fmla="*/ 483394 w 483394"/>
              <a:gd name="connsiteY4" fmla="*/ 216694 h 645319"/>
              <a:gd name="connsiteX5" fmla="*/ 0 w 483394"/>
              <a:gd name="connsiteY5" fmla="*/ 0 h 645319"/>
              <a:gd name="connsiteX0" fmla="*/ 0 w 1626394"/>
              <a:gd name="connsiteY0" fmla="*/ 0 h 528638"/>
              <a:gd name="connsiteX1" fmla="*/ 0 w 1626394"/>
              <a:gd name="connsiteY1" fmla="*/ 528638 h 528638"/>
              <a:gd name="connsiteX2" fmla="*/ 33338 w 1626394"/>
              <a:gd name="connsiteY2" fmla="*/ 528638 h 528638"/>
              <a:gd name="connsiteX3" fmla="*/ 1626394 w 1626394"/>
              <a:gd name="connsiteY3" fmla="*/ 7144 h 528638"/>
              <a:gd name="connsiteX4" fmla="*/ 483394 w 1626394"/>
              <a:gd name="connsiteY4" fmla="*/ 216694 h 528638"/>
              <a:gd name="connsiteX5" fmla="*/ 0 w 1626394"/>
              <a:gd name="connsiteY5" fmla="*/ 0 h 528638"/>
              <a:gd name="connsiteX0" fmla="*/ 0 w 1626394"/>
              <a:gd name="connsiteY0" fmla="*/ 0 h 528638"/>
              <a:gd name="connsiteX1" fmla="*/ 0 w 1626394"/>
              <a:gd name="connsiteY1" fmla="*/ 528638 h 528638"/>
              <a:gd name="connsiteX2" fmla="*/ 33338 w 1626394"/>
              <a:gd name="connsiteY2" fmla="*/ 528638 h 528638"/>
              <a:gd name="connsiteX3" fmla="*/ 1626394 w 1626394"/>
              <a:gd name="connsiteY3" fmla="*/ 7144 h 528638"/>
              <a:gd name="connsiteX4" fmla="*/ 483394 w 1626394"/>
              <a:gd name="connsiteY4" fmla="*/ 216694 h 528638"/>
              <a:gd name="connsiteX5" fmla="*/ 0 w 1626394"/>
              <a:gd name="connsiteY5" fmla="*/ 0 h 528638"/>
              <a:gd name="connsiteX0" fmla="*/ 0 w 1626394"/>
              <a:gd name="connsiteY0" fmla="*/ 0 h 714375"/>
              <a:gd name="connsiteX1" fmla="*/ 0 w 1626394"/>
              <a:gd name="connsiteY1" fmla="*/ 528638 h 714375"/>
              <a:gd name="connsiteX2" fmla="*/ 354807 w 1626394"/>
              <a:gd name="connsiteY2" fmla="*/ 714375 h 714375"/>
              <a:gd name="connsiteX3" fmla="*/ 1626394 w 1626394"/>
              <a:gd name="connsiteY3" fmla="*/ 7144 h 714375"/>
              <a:gd name="connsiteX4" fmla="*/ 483394 w 1626394"/>
              <a:gd name="connsiteY4" fmla="*/ 216694 h 714375"/>
              <a:gd name="connsiteX5" fmla="*/ 0 w 1626394"/>
              <a:gd name="connsiteY5" fmla="*/ 0 h 714375"/>
              <a:gd name="connsiteX0" fmla="*/ 0 w 1626394"/>
              <a:gd name="connsiteY0" fmla="*/ 0 h 528638"/>
              <a:gd name="connsiteX1" fmla="*/ 0 w 1626394"/>
              <a:gd name="connsiteY1" fmla="*/ 528638 h 528638"/>
              <a:gd name="connsiteX2" fmla="*/ 1626394 w 1626394"/>
              <a:gd name="connsiteY2" fmla="*/ 7144 h 528638"/>
              <a:gd name="connsiteX3" fmla="*/ 483394 w 1626394"/>
              <a:gd name="connsiteY3" fmla="*/ 216694 h 528638"/>
              <a:gd name="connsiteX4" fmla="*/ 0 w 1626394"/>
              <a:gd name="connsiteY4" fmla="*/ 0 h 528638"/>
              <a:gd name="connsiteX0" fmla="*/ 0 w 1626394"/>
              <a:gd name="connsiteY0" fmla="*/ 0 h 528638"/>
              <a:gd name="connsiteX1" fmla="*/ 0 w 1626394"/>
              <a:gd name="connsiteY1" fmla="*/ 528638 h 528638"/>
              <a:gd name="connsiteX2" fmla="*/ 1626394 w 1626394"/>
              <a:gd name="connsiteY2" fmla="*/ 7144 h 528638"/>
              <a:gd name="connsiteX3" fmla="*/ 483394 w 1626394"/>
              <a:gd name="connsiteY3" fmla="*/ 216694 h 528638"/>
              <a:gd name="connsiteX4" fmla="*/ 0 w 1626394"/>
              <a:gd name="connsiteY4" fmla="*/ 0 h 528638"/>
              <a:gd name="connsiteX0" fmla="*/ 0 w 1626394"/>
              <a:gd name="connsiteY0" fmla="*/ 0 h 681404"/>
              <a:gd name="connsiteX1" fmla="*/ 0 w 1626394"/>
              <a:gd name="connsiteY1" fmla="*/ 528638 h 681404"/>
              <a:gd name="connsiteX2" fmla="*/ 1626394 w 1626394"/>
              <a:gd name="connsiteY2" fmla="*/ 7144 h 681404"/>
              <a:gd name="connsiteX3" fmla="*/ 483394 w 1626394"/>
              <a:gd name="connsiteY3" fmla="*/ 216694 h 681404"/>
              <a:gd name="connsiteX4" fmla="*/ 0 w 1626394"/>
              <a:gd name="connsiteY4" fmla="*/ 0 h 681404"/>
              <a:gd name="connsiteX0" fmla="*/ 0 w 1626394"/>
              <a:gd name="connsiteY0" fmla="*/ 0 h 661055"/>
              <a:gd name="connsiteX1" fmla="*/ 0 w 1626394"/>
              <a:gd name="connsiteY1" fmla="*/ 528638 h 661055"/>
              <a:gd name="connsiteX2" fmla="*/ 1626394 w 1626394"/>
              <a:gd name="connsiteY2" fmla="*/ 7144 h 661055"/>
              <a:gd name="connsiteX3" fmla="*/ 483394 w 1626394"/>
              <a:gd name="connsiteY3" fmla="*/ 216694 h 661055"/>
              <a:gd name="connsiteX4" fmla="*/ 0 w 1626394"/>
              <a:gd name="connsiteY4" fmla="*/ 0 h 661055"/>
              <a:gd name="connsiteX0" fmla="*/ 0 w 1626394"/>
              <a:gd name="connsiteY0" fmla="*/ 0 h 678971"/>
              <a:gd name="connsiteX1" fmla="*/ 0 w 1626394"/>
              <a:gd name="connsiteY1" fmla="*/ 528638 h 678971"/>
              <a:gd name="connsiteX2" fmla="*/ 1626394 w 1626394"/>
              <a:gd name="connsiteY2" fmla="*/ 7144 h 678971"/>
              <a:gd name="connsiteX3" fmla="*/ 483394 w 1626394"/>
              <a:gd name="connsiteY3" fmla="*/ 216694 h 678971"/>
              <a:gd name="connsiteX4" fmla="*/ 0 w 1626394"/>
              <a:gd name="connsiteY4" fmla="*/ 0 h 678971"/>
              <a:gd name="connsiteX0" fmla="*/ 0 w 1626394"/>
              <a:gd name="connsiteY0" fmla="*/ 0 h 678971"/>
              <a:gd name="connsiteX1" fmla="*/ 0 w 1626394"/>
              <a:gd name="connsiteY1" fmla="*/ 528638 h 678971"/>
              <a:gd name="connsiteX2" fmla="*/ 1626394 w 1626394"/>
              <a:gd name="connsiteY2" fmla="*/ 7144 h 678971"/>
              <a:gd name="connsiteX3" fmla="*/ 621506 w 1626394"/>
              <a:gd name="connsiteY3" fmla="*/ 233363 h 678971"/>
              <a:gd name="connsiteX4" fmla="*/ 0 w 1626394"/>
              <a:gd name="connsiteY4" fmla="*/ 0 h 678971"/>
              <a:gd name="connsiteX0" fmla="*/ 0 w 1626394"/>
              <a:gd name="connsiteY0" fmla="*/ 4860 h 683831"/>
              <a:gd name="connsiteX1" fmla="*/ 0 w 1626394"/>
              <a:gd name="connsiteY1" fmla="*/ 533498 h 683831"/>
              <a:gd name="connsiteX2" fmla="*/ 1626394 w 1626394"/>
              <a:gd name="connsiteY2" fmla="*/ 12004 h 683831"/>
              <a:gd name="connsiteX3" fmla="*/ 621506 w 1626394"/>
              <a:gd name="connsiteY3" fmla="*/ 238223 h 683831"/>
              <a:gd name="connsiteX4" fmla="*/ 0 w 1626394"/>
              <a:gd name="connsiteY4" fmla="*/ 4860 h 683831"/>
              <a:gd name="connsiteX0" fmla="*/ 0 w 1626394"/>
              <a:gd name="connsiteY0" fmla="*/ 4860 h 683831"/>
              <a:gd name="connsiteX1" fmla="*/ 0 w 1626394"/>
              <a:gd name="connsiteY1" fmla="*/ 533498 h 683831"/>
              <a:gd name="connsiteX2" fmla="*/ 1626394 w 1626394"/>
              <a:gd name="connsiteY2" fmla="*/ 12004 h 683831"/>
              <a:gd name="connsiteX3" fmla="*/ 1066800 w 1626394"/>
              <a:gd name="connsiteY3" fmla="*/ 135830 h 683831"/>
              <a:gd name="connsiteX4" fmla="*/ 621506 w 1626394"/>
              <a:gd name="connsiteY4" fmla="*/ 238223 h 683831"/>
              <a:gd name="connsiteX5" fmla="*/ 0 w 1626394"/>
              <a:gd name="connsiteY5" fmla="*/ 4860 h 683831"/>
              <a:gd name="connsiteX0" fmla="*/ 0 w 1626394"/>
              <a:gd name="connsiteY0" fmla="*/ 111917 h 790888"/>
              <a:gd name="connsiteX1" fmla="*/ 0 w 1626394"/>
              <a:gd name="connsiteY1" fmla="*/ 640555 h 790888"/>
              <a:gd name="connsiteX2" fmla="*/ 1626394 w 1626394"/>
              <a:gd name="connsiteY2" fmla="*/ 119061 h 790888"/>
              <a:gd name="connsiteX3" fmla="*/ 923925 w 1626394"/>
              <a:gd name="connsiteY3" fmla="*/ 0 h 790888"/>
              <a:gd name="connsiteX4" fmla="*/ 621506 w 1626394"/>
              <a:gd name="connsiteY4" fmla="*/ 345280 h 790888"/>
              <a:gd name="connsiteX5" fmla="*/ 0 w 1626394"/>
              <a:gd name="connsiteY5" fmla="*/ 111917 h 790888"/>
              <a:gd name="connsiteX0" fmla="*/ 0 w 1626394"/>
              <a:gd name="connsiteY0" fmla="*/ 111917 h 790888"/>
              <a:gd name="connsiteX1" fmla="*/ 0 w 1626394"/>
              <a:gd name="connsiteY1" fmla="*/ 640555 h 790888"/>
              <a:gd name="connsiteX2" fmla="*/ 1626394 w 1626394"/>
              <a:gd name="connsiteY2" fmla="*/ 119061 h 790888"/>
              <a:gd name="connsiteX3" fmla="*/ 1059656 w 1626394"/>
              <a:gd name="connsiteY3" fmla="*/ 23812 h 790888"/>
              <a:gd name="connsiteX4" fmla="*/ 923925 w 1626394"/>
              <a:gd name="connsiteY4" fmla="*/ 0 h 790888"/>
              <a:gd name="connsiteX5" fmla="*/ 621506 w 1626394"/>
              <a:gd name="connsiteY5" fmla="*/ 345280 h 790888"/>
              <a:gd name="connsiteX6" fmla="*/ 0 w 1626394"/>
              <a:gd name="connsiteY6" fmla="*/ 111917 h 790888"/>
              <a:gd name="connsiteX0" fmla="*/ 0 w 1626394"/>
              <a:gd name="connsiteY0" fmla="*/ 538161 h 1217132"/>
              <a:gd name="connsiteX1" fmla="*/ 0 w 1626394"/>
              <a:gd name="connsiteY1" fmla="*/ 1066799 h 1217132"/>
              <a:gd name="connsiteX2" fmla="*/ 1626394 w 1626394"/>
              <a:gd name="connsiteY2" fmla="*/ 545305 h 1217132"/>
              <a:gd name="connsiteX3" fmla="*/ 1323974 w 1626394"/>
              <a:gd name="connsiteY3" fmla="*/ 0 h 1217132"/>
              <a:gd name="connsiteX4" fmla="*/ 923925 w 1626394"/>
              <a:gd name="connsiteY4" fmla="*/ 426244 h 1217132"/>
              <a:gd name="connsiteX5" fmla="*/ 621506 w 1626394"/>
              <a:gd name="connsiteY5" fmla="*/ 771524 h 1217132"/>
              <a:gd name="connsiteX6" fmla="*/ 0 w 1626394"/>
              <a:gd name="connsiteY6" fmla="*/ 538161 h 1217132"/>
              <a:gd name="connsiteX0" fmla="*/ 0 w 1626394"/>
              <a:gd name="connsiteY0" fmla="*/ 538161 h 1217132"/>
              <a:gd name="connsiteX1" fmla="*/ 0 w 1626394"/>
              <a:gd name="connsiteY1" fmla="*/ 1066799 h 1217132"/>
              <a:gd name="connsiteX2" fmla="*/ 1626394 w 1626394"/>
              <a:gd name="connsiteY2" fmla="*/ 545305 h 1217132"/>
              <a:gd name="connsiteX3" fmla="*/ 1323974 w 1626394"/>
              <a:gd name="connsiteY3" fmla="*/ 0 h 1217132"/>
              <a:gd name="connsiteX4" fmla="*/ 923925 w 1626394"/>
              <a:gd name="connsiteY4" fmla="*/ 426244 h 1217132"/>
              <a:gd name="connsiteX5" fmla="*/ 621506 w 1626394"/>
              <a:gd name="connsiteY5" fmla="*/ 771524 h 1217132"/>
              <a:gd name="connsiteX6" fmla="*/ 0 w 1626394"/>
              <a:gd name="connsiteY6" fmla="*/ 538161 h 1217132"/>
              <a:gd name="connsiteX0" fmla="*/ 0 w 1635310"/>
              <a:gd name="connsiteY0" fmla="*/ 538161 h 1066802"/>
              <a:gd name="connsiteX1" fmla="*/ 0 w 1635310"/>
              <a:gd name="connsiteY1" fmla="*/ 1066799 h 1066802"/>
              <a:gd name="connsiteX2" fmla="*/ 1626394 w 1635310"/>
              <a:gd name="connsiteY2" fmla="*/ 545305 h 1066802"/>
              <a:gd name="connsiteX3" fmla="*/ 1323974 w 1635310"/>
              <a:gd name="connsiteY3" fmla="*/ 0 h 1066802"/>
              <a:gd name="connsiteX4" fmla="*/ 923925 w 1635310"/>
              <a:gd name="connsiteY4" fmla="*/ 426244 h 1066802"/>
              <a:gd name="connsiteX5" fmla="*/ 621506 w 1635310"/>
              <a:gd name="connsiteY5" fmla="*/ 771524 h 1066802"/>
              <a:gd name="connsiteX6" fmla="*/ 0 w 1635310"/>
              <a:gd name="connsiteY6" fmla="*/ 538161 h 1066802"/>
              <a:gd name="connsiteX0" fmla="*/ 0 w 1632620"/>
              <a:gd name="connsiteY0" fmla="*/ 538161 h 1083110"/>
              <a:gd name="connsiteX1" fmla="*/ 0 w 1632620"/>
              <a:gd name="connsiteY1" fmla="*/ 1066799 h 1083110"/>
              <a:gd name="connsiteX2" fmla="*/ 1626394 w 1632620"/>
              <a:gd name="connsiteY2" fmla="*/ 545305 h 1083110"/>
              <a:gd name="connsiteX3" fmla="*/ 1323974 w 1632620"/>
              <a:gd name="connsiteY3" fmla="*/ 0 h 1083110"/>
              <a:gd name="connsiteX4" fmla="*/ 923925 w 1632620"/>
              <a:gd name="connsiteY4" fmla="*/ 426244 h 1083110"/>
              <a:gd name="connsiteX5" fmla="*/ 621506 w 1632620"/>
              <a:gd name="connsiteY5" fmla="*/ 771524 h 1083110"/>
              <a:gd name="connsiteX6" fmla="*/ 0 w 1632620"/>
              <a:gd name="connsiteY6" fmla="*/ 538161 h 1083110"/>
              <a:gd name="connsiteX0" fmla="*/ 0 w 1638832"/>
              <a:gd name="connsiteY0" fmla="*/ 538161 h 1079262"/>
              <a:gd name="connsiteX1" fmla="*/ 0 w 1638832"/>
              <a:gd name="connsiteY1" fmla="*/ 1066799 h 1079262"/>
              <a:gd name="connsiteX2" fmla="*/ 1626394 w 1638832"/>
              <a:gd name="connsiteY2" fmla="*/ 545305 h 1079262"/>
              <a:gd name="connsiteX3" fmla="*/ 1323974 w 1638832"/>
              <a:gd name="connsiteY3" fmla="*/ 0 h 1079262"/>
              <a:gd name="connsiteX4" fmla="*/ 923925 w 1638832"/>
              <a:gd name="connsiteY4" fmla="*/ 426244 h 1079262"/>
              <a:gd name="connsiteX5" fmla="*/ 621506 w 1638832"/>
              <a:gd name="connsiteY5" fmla="*/ 771524 h 1079262"/>
              <a:gd name="connsiteX6" fmla="*/ 0 w 1638832"/>
              <a:gd name="connsiteY6" fmla="*/ 538161 h 1079262"/>
              <a:gd name="connsiteX0" fmla="*/ 0 w 1629379"/>
              <a:gd name="connsiteY0" fmla="*/ 538161 h 1066897"/>
              <a:gd name="connsiteX1" fmla="*/ 0 w 1629379"/>
              <a:gd name="connsiteY1" fmla="*/ 1066799 h 1066897"/>
              <a:gd name="connsiteX2" fmla="*/ 1616869 w 1629379"/>
              <a:gd name="connsiteY2" fmla="*/ 409574 h 1066897"/>
              <a:gd name="connsiteX3" fmla="*/ 1323974 w 1629379"/>
              <a:gd name="connsiteY3" fmla="*/ 0 h 1066897"/>
              <a:gd name="connsiteX4" fmla="*/ 923925 w 1629379"/>
              <a:gd name="connsiteY4" fmla="*/ 426244 h 1066897"/>
              <a:gd name="connsiteX5" fmla="*/ 621506 w 1629379"/>
              <a:gd name="connsiteY5" fmla="*/ 771524 h 1066897"/>
              <a:gd name="connsiteX6" fmla="*/ 0 w 1629379"/>
              <a:gd name="connsiteY6" fmla="*/ 538161 h 1066897"/>
              <a:gd name="connsiteX0" fmla="*/ 0 w 1620913"/>
              <a:gd name="connsiteY0" fmla="*/ 538161 h 1107877"/>
              <a:gd name="connsiteX1" fmla="*/ 0 w 1620913"/>
              <a:gd name="connsiteY1" fmla="*/ 1066799 h 1107877"/>
              <a:gd name="connsiteX2" fmla="*/ 1616869 w 1620913"/>
              <a:gd name="connsiteY2" fmla="*/ 409574 h 1107877"/>
              <a:gd name="connsiteX3" fmla="*/ 1323974 w 1620913"/>
              <a:gd name="connsiteY3" fmla="*/ 0 h 1107877"/>
              <a:gd name="connsiteX4" fmla="*/ 923925 w 1620913"/>
              <a:gd name="connsiteY4" fmla="*/ 426244 h 1107877"/>
              <a:gd name="connsiteX5" fmla="*/ 621506 w 1620913"/>
              <a:gd name="connsiteY5" fmla="*/ 771524 h 1107877"/>
              <a:gd name="connsiteX6" fmla="*/ 0 w 1620913"/>
              <a:gd name="connsiteY6" fmla="*/ 538161 h 1107877"/>
              <a:gd name="connsiteX0" fmla="*/ 0 w 1620913"/>
              <a:gd name="connsiteY0" fmla="*/ 538161 h 1218265"/>
              <a:gd name="connsiteX1" fmla="*/ 0 w 1620913"/>
              <a:gd name="connsiteY1" fmla="*/ 1066799 h 1218265"/>
              <a:gd name="connsiteX2" fmla="*/ 1616869 w 1620913"/>
              <a:gd name="connsiteY2" fmla="*/ 409574 h 1218265"/>
              <a:gd name="connsiteX3" fmla="*/ 1323974 w 1620913"/>
              <a:gd name="connsiteY3" fmla="*/ 0 h 1218265"/>
              <a:gd name="connsiteX4" fmla="*/ 923925 w 1620913"/>
              <a:gd name="connsiteY4" fmla="*/ 426244 h 1218265"/>
              <a:gd name="connsiteX5" fmla="*/ 621506 w 1620913"/>
              <a:gd name="connsiteY5" fmla="*/ 771524 h 1218265"/>
              <a:gd name="connsiteX6" fmla="*/ 0 w 1620913"/>
              <a:gd name="connsiteY6" fmla="*/ 538161 h 1218265"/>
              <a:gd name="connsiteX0" fmla="*/ 0 w 1620913"/>
              <a:gd name="connsiteY0" fmla="*/ 538161 h 1066799"/>
              <a:gd name="connsiteX1" fmla="*/ 0 w 1620913"/>
              <a:gd name="connsiteY1" fmla="*/ 1066799 h 1066799"/>
              <a:gd name="connsiteX2" fmla="*/ 1616869 w 1620913"/>
              <a:gd name="connsiteY2" fmla="*/ 409574 h 1066799"/>
              <a:gd name="connsiteX3" fmla="*/ 1323974 w 1620913"/>
              <a:gd name="connsiteY3" fmla="*/ 0 h 1066799"/>
              <a:gd name="connsiteX4" fmla="*/ 923925 w 1620913"/>
              <a:gd name="connsiteY4" fmla="*/ 426244 h 1066799"/>
              <a:gd name="connsiteX5" fmla="*/ 621506 w 1620913"/>
              <a:gd name="connsiteY5" fmla="*/ 771524 h 1066799"/>
              <a:gd name="connsiteX6" fmla="*/ 0 w 1620913"/>
              <a:gd name="connsiteY6" fmla="*/ 538161 h 1066799"/>
              <a:gd name="connsiteX0" fmla="*/ 0 w 1620913"/>
              <a:gd name="connsiteY0" fmla="*/ 538161 h 1213299"/>
              <a:gd name="connsiteX1" fmla="*/ 0 w 1620913"/>
              <a:gd name="connsiteY1" fmla="*/ 1066799 h 1213299"/>
              <a:gd name="connsiteX2" fmla="*/ 1616869 w 1620913"/>
              <a:gd name="connsiteY2" fmla="*/ 409574 h 1213299"/>
              <a:gd name="connsiteX3" fmla="*/ 1323974 w 1620913"/>
              <a:gd name="connsiteY3" fmla="*/ 0 h 1213299"/>
              <a:gd name="connsiteX4" fmla="*/ 923925 w 1620913"/>
              <a:gd name="connsiteY4" fmla="*/ 426244 h 1213299"/>
              <a:gd name="connsiteX5" fmla="*/ 621506 w 1620913"/>
              <a:gd name="connsiteY5" fmla="*/ 771524 h 1213299"/>
              <a:gd name="connsiteX6" fmla="*/ 0 w 1620913"/>
              <a:gd name="connsiteY6" fmla="*/ 538161 h 121329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32881"/>
              <a:gd name="connsiteY0" fmla="*/ 538161 h 1232035"/>
              <a:gd name="connsiteX1" fmla="*/ 0 w 1632881"/>
              <a:gd name="connsiteY1" fmla="*/ 1066799 h 1232035"/>
              <a:gd name="connsiteX2" fmla="*/ 1621631 w 1632881"/>
              <a:gd name="connsiteY2" fmla="*/ 523874 h 1232035"/>
              <a:gd name="connsiteX3" fmla="*/ 1323974 w 1632881"/>
              <a:gd name="connsiteY3" fmla="*/ 0 h 1232035"/>
              <a:gd name="connsiteX4" fmla="*/ 923925 w 1632881"/>
              <a:gd name="connsiteY4" fmla="*/ 426244 h 1232035"/>
              <a:gd name="connsiteX5" fmla="*/ 621506 w 1632881"/>
              <a:gd name="connsiteY5" fmla="*/ 771524 h 1232035"/>
              <a:gd name="connsiteX6" fmla="*/ 0 w 1632881"/>
              <a:gd name="connsiteY6" fmla="*/ 538161 h 1232035"/>
              <a:gd name="connsiteX0" fmla="*/ 0 w 1622936"/>
              <a:gd name="connsiteY0" fmla="*/ 538161 h 1236750"/>
              <a:gd name="connsiteX1" fmla="*/ 0 w 1622936"/>
              <a:gd name="connsiteY1" fmla="*/ 1066799 h 1236750"/>
              <a:gd name="connsiteX2" fmla="*/ 1621631 w 1622936"/>
              <a:gd name="connsiteY2" fmla="*/ 523874 h 1236750"/>
              <a:gd name="connsiteX3" fmla="*/ 1323974 w 1622936"/>
              <a:gd name="connsiteY3" fmla="*/ 0 h 1236750"/>
              <a:gd name="connsiteX4" fmla="*/ 923925 w 1622936"/>
              <a:gd name="connsiteY4" fmla="*/ 426244 h 1236750"/>
              <a:gd name="connsiteX5" fmla="*/ 621506 w 1622936"/>
              <a:gd name="connsiteY5" fmla="*/ 771524 h 1236750"/>
              <a:gd name="connsiteX6" fmla="*/ 0 w 1622936"/>
              <a:gd name="connsiteY6" fmla="*/ 538161 h 1236750"/>
              <a:gd name="connsiteX0" fmla="*/ 0 w 1627932"/>
              <a:gd name="connsiteY0" fmla="*/ 538161 h 1227283"/>
              <a:gd name="connsiteX1" fmla="*/ 0 w 1627932"/>
              <a:gd name="connsiteY1" fmla="*/ 1066799 h 1227283"/>
              <a:gd name="connsiteX2" fmla="*/ 1621631 w 1627932"/>
              <a:gd name="connsiteY2" fmla="*/ 523874 h 1227283"/>
              <a:gd name="connsiteX3" fmla="*/ 1323974 w 1627932"/>
              <a:gd name="connsiteY3" fmla="*/ 0 h 1227283"/>
              <a:gd name="connsiteX4" fmla="*/ 923925 w 1627932"/>
              <a:gd name="connsiteY4" fmla="*/ 426244 h 1227283"/>
              <a:gd name="connsiteX5" fmla="*/ 621506 w 1627932"/>
              <a:gd name="connsiteY5" fmla="*/ 771524 h 1227283"/>
              <a:gd name="connsiteX6" fmla="*/ 0 w 1627932"/>
              <a:gd name="connsiteY6" fmla="*/ 538161 h 1227283"/>
              <a:gd name="connsiteX0" fmla="*/ 0 w 1627932"/>
              <a:gd name="connsiteY0" fmla="*/ 538161 h 1066799"/>
              <a:gd name="connsiteX1" fmla="*/ 0 w 1627932"/>
              <a:gd name="connsiteY1" fmla="*/ 1066799 h 1066799"/>
              <a:gd name="connsiteX2" fmla="*/ 1621631 w 1627932"/>
              <a:gd name="connsiteY2" fmla="*/ 523874 h 1066799"/>
              <a:gd name="connsiteX3" fmla="*/ 1323974 w 1627932"/>
              <a:gd name="connsiteY3" fmla="*/ 0 h 1066799"/>
              <a:gd name="connsiteX4" fmla="*/ 923925 w 1627932"/>
              <a:gd name="connsiteY4" fmla="*/ 426244 h 1066799"/>
              <a:gd name="connsiteX5" fmla="*/ 621506 w 1627932"/>
              <a:gd name="connsiteY5" fmla="*/ 771524 h 1066799"/>
              <a:gd name="connsiteX6" fmla="*/ 0 w 1627932"/>
              <a:gd name="connsiteY6" fmla="*/ 538161 h 1066799"/>
              <a:gd name="connsiteX0" fmla="*/ 0 w 1627647"/>
              <a:gd name="connsiteY0" fmla="*/ 538161 h 1066799"/>
              <a:gd name="connsiteX1" fmla="*/ 0 w 1627647"/>
              <a:gd name="connsiteY1" fmla="*/ 1066799 h 1066799"/>
              <a:gd name="connsiteX2" fmla="*/ 1621631 w 1627647"/>
              <a:gd name="connsiteY2" fmla="*/ 523874 h 1066799"/>
              <a:gd name="connsiteX3" fmla="*/ 1323974 w 1627647"/>
              <a:gd name="connsiteY3" fmla="*/ 0 h 1066799"/>
              <a:gd name="connsiteX4" fmla="*/ 923925 w 1627647"/>
              <a:gd name="connsiteY4" fmla="*/ 426244 h 1066799"/>
              <a:gd name="connsiteX5" fmla="*/ 621506 w 1627647"/>
              <a:gd name="connsiteY5" fmla="*/ 771524 h 1066799"/>
              <a:gd name="connsiteX6" fmla="*/ 0 w 1627647"/>
              <a:gd name="connsiteY6" fmla="*/ 538161 h 1066799"/>
              <a:gd name="connsiteX0" fmla="*/ 0 w 1627647"/>
              <a:gd name="connsiteY0" fmla="*/ 538161 h 1066799"/>
              <a:gd name="connsiteX1" fmla="*/ 0 w 1627647"/>
              <a:gd name="connsiteY1" fmla="*/ 1066799 h 1066799"/>
              <a:gd name="connsiteX2" fmla="*/ 1621631 w 1627647"/>
              <a:gd name="connsiteY2" fmla="*/ 523874 h 1066799"/>
              <a:gd name="connsiteX3" fmla="*/ 1323974 w 1627647"/>
              <a:gd name="connsiteY3" fmla="*/ 0 h 1066799"/>
              <a:gd name="connsiteX4" fmla="*/ 923925 w 1627647"/>
              <a:gd name="connsiteY4" fmla="*/ 426244 h 1066799"/>
              <a:gd name="connsiteX5" fmla="*/ 621506 w 1627647"/>
              <a:gd name="connsiteY5" fmla="*/ 771524 h 1066799"/>
              <a:gd name="connsiteX6" fmla="*/ 0 w 1627647"/>
              <a:gd name="connsiteY6" fmla="*/ 538161 h 1066799"/>
              <a:gd name="connsiteX0" fmla="*/ 0 w 1627647"/>
              <a:gd name="connsiteY0" fmla="*/ 538161 h 1134969"/>
              <a:gd name="connsiteX1" fmla="*/ 0 w 1627647"/>
              <a:gd name="connsiteY1" fmla="*/ 1066799 h 1134969"/>
              <a:gd name="connsiteX2" fmla="*/ 1621631 w 1627647"/>
              <a:gd name="connsiteY2" fmla="*/ 523874 h 1134969"/>
              <a:gd name="connsiteX3" fmla="*/ 1323974 w 1627647"/>
              <a:gd name="connsiteY3" fmla="*/ 0 h 1134969"/>
              <a:gd name="connsiteX4" fmla="*/ 923925 w 1627647"/>
              <a:gd name="connsiteY4" fmla="*/ 426244 h 1134969"/>
              <a:gd name="connsiteX5" fmla="*/ 621506 w 1627647"/>
              <a:gd name="connsiteY5" fmla="*/ 771524 h 1134969"/>
              <a:gd name="connsiteX6" fmla="*/ 0 w 1627647"/>
              <a:gd name="connsiteY6" fmla="*/ 538161 h 1134969"/>
              <a:gd name="connsiteX0" fmla="*/ 0 w 1627647"/>
              <a:gd name="connsiteY0" fmla="*/ 538161 h 1213483"/>
              <a:gd name="connsiteX1" fmla="*/ 0 w 1627647"/>
              <a:gd name="connsiteY1" fmla="*/ 1066799 h 1213483"/>
              <a:gd name="connsiteX2" fmla="*/ 1621631 w 1627647"/>
              <a:gd name="connsiteY2" fmla="*/ 523874 h 1213483"/>
              <a:gd name="connsiteX3" fmla="*/ 1323974 w 1627647"/>
              <a:gd name="connsiteY3" fmla="*/ 0 h 1213483"/>
              <a:gd name="connsiteX4" fmla="*/ 923925 w 1627647"/>
              <a:gd name="connsiteY4" fmla="*/ 426244 h 1213483"/>
              <a:gd name="connsiteX5" fmla="*/ 621506 w 1627647"/>
              <a:gd name="connsiteY5" fmla="*/ 771524 h 1213483"/>
              <a:gd name="connsiteX6" fmla="*/ 0 w 1627647"/>
              <a:gd name="connsiteY6" fmla="*/ 538161 h 1213483"/>
              <a:gd name="connsiteX0" fmla="*/ 0 w 1627647"/>
              <a:gd name="connsiteY0" fmla="*/ 538161 h 1190326"/>
              <a:gd name="connsiteX1" fmla="*/ 0 w 1627647"/>
              <a:gd name="connsiteY1" fmla="*/ 1066799 h 1190326"/>
              <a:gd name="connsiteX2" fmla="*/ 1621631 w 1627647"/>
              <a:gd name="connsiteY2" fmla="*/ 523874 h 1190326"/>
              <a:gd name="connsiteX3" fmla="*/ 1323974 w 1627647"/>
              <a:gd name="connsiteY3" fmla="*/ 0 h 1190326"/>
              <a:gd name="connsiteX4" fmla="*/ 923925 w 1627647"/>
              <a:gd name="connsiteY4" fmla="*/ 426244 h 1190326"/>
              <a:gd name="connsiteX5" fmla="*/ 621506 w 1627647"/>
              <a:gd name="connsiteY5" fmla="*/ 771524 h 1190326"/>
              <a:gd name="connsiteX6" fmla="*/ 0 w 1627647"/>
              <a:gd name="connsiteY6" fmla="*/ 538161 h 1190326"/>
              <a:gd name="connsiteX0" fmla="*/ 0 w 1627647"/>
              <a:gd name="connsiteY0" fmla="*/ 538161 h 1219698"/>
              <a:gd name="connsiteX1" fmla="*/ 0 w 1627647"/>
              <a:gd name="connsiteY1" fmla="*/ 1066799 h 1219698"/>
              <a:gd name="connsiteX2" fmla="*/ 1621631 w 1627647"/>
              <a:gd name="connsiteY2" fmla="*/ 523874 h 1219698"/>
              <a:gd name="connsiteX3" fmla="*/ 1323974 w 1627647"/>
              <a:gd name="connsiteY3" fmla="*/ 0 h 1219698"/>
              <a:gd name="connsiteX4" fmla="*/ 923925 w 1627647"/>
              <a:gd name="connsiteY4" fmla="*/ 426244 h 1219698"/>
              <a:gd name="connsiteX5" fmla="*/ 621506 w 1627647"/>
              <a:gd name="connsiteY5" fmla="*/ 771524 h 1219698"/>
              <a:gd name="connsiteX6" fmla="*/ 0 w 1627647"/>
              <a:gd name="connsiteY6" fmla="*/ 538161 h 1219698"/>
              <a:gd name="connsiteX0" fmla="*/ 0 w 1627647"/>
              <a:gd name="connsiteY0" fmla="*/ 538161 h 1232307"/>
              <a:gd name="connsiteX1" fmla="*/ 0 w 1627647"/>
              <a:gd name="connsiteY1" fmla="*/ 1066799 h 1232307"/>
              <a:gd name="connsiteX2" fmla="*/ 1621631 w 1627647"/>
              <a:gd name="connsiteY2" fmla="*/ 523874 h 1232307"/>
              <a:gd name="connsiteX3" fmla="*/ 1323974 w 1627647"/>
              <a:gd name="connsiteY3" fmla="*/ 0 h 1232307"/>
              <a:gd name="connsiteX4" fmla="*/ 923925 w 1627647"/>
              <a:gd name="connsiteY4" fmla="*/ 426244 h 1232307"/>
              <a:gd name="connsiteX5" fmla="*/ 621506 w 1627647"/>
              <a:gd name="connsiteY5" fmla="*/ 771524 h 1232307"/>
              <a:gd name="connsiteX6" fmla="*/ 0 w 1627647"/>
              <a:gd name="connsiteY6" fmla="*/ 538161 h 1232307"/>
              <a:gd name="connsiteX0" fmla="*/ 0 w 1627647"/>
              <a:gd name="connsiteY0" fmla="*/ 538161 h 1217230"/>
              <a:gd name="connsiteX1" fmla="*/ 0 w 1627647"/>
              <a:gd name="connsiteY1" fmla="*/ 1066799 h 1217230"/>
              <a:gd name="connsiteX2" fmla="*/ 1621631 w 1627647"/>
              <a:gd name="connsiteY2" fmla="*/ 523874 h 1217230"/>
              <a:gd name="connsiteX3" fmla="*/ 1323974 w 1627647"/>
              <a:gd name="connsiteY3" fmla="*/ 0 h 1217230"/>
              <a:gd name="connsiteX4" fmla="*/ 923925 w 1627647"/>
              <a:gd name="connsiteY4" fmla="*/ 426244 h 1217230"/>
              <a:gd name="connsiteX5" fmla="*/ 621506 w 1627647"/>
              <a:gd name="connsiteY5" fmla="*/ 771524 h 1217230"/>
              <a:gd name="connsiteX6" fmla="*/ 0 w 1627647"/>
              <a:gd name="connsiteY6" fmla="*/ 538161 h 1217230"/>
              <a:gd name="connsiteX0" fmla="*/ 0 w 1627647"/>
              <a:gd name="connsiteY0" fmla="*/ 538161 h 1188997"/>
              <a:gd name="connsiteX1" fmla="*/ 0 w 1627647"/>
              <a:gd name="connsiteY1" fmla="*/ 1066799 h 1188997"/>
              <a:gd name="connsiteX2" fmla="*/ 1621631 w 1627647"/>
              <a:gd name="connsiteY2" fmla="*/ 523874 h 1188997"/>
              <a:gd name="connsiteX3" fmla="*/ 1323974 w 1627647"/>
              <a:gd name="connsiteY3" fmla="*/ 0 h 1188997"/>
              <a:gd name="connsiteX4" fmla="*/ 923925 w 1627647"/>
              <a:gd name="connsiteY4" fmla="*/ 426244 h 1188997"/>
              <a:gd name="connsiteX5" fmla="*/ 621506 w 1627647"/>
              <a:gd name="connsiteY5" fmla="*/ 771524 h 1188997"/>
              <a:gd name="connsiteX6" fmla="*/ 0 w 1627647"/>
              <a:gd name="connsiteY6" fmla="*/ 538161 h 1188997"/>
              <a:gd name="connsiteX0" fmla="*/ 0 w 1627647"/>
              <a:gd name="connsiteY0" fmla="*/ 538161 h 1216261"/>
              <a:gd name="connsiteX1" fmla="*/ 0 w 1627647"/>
              <a:gd name="connsiteY1" fmla="*/ 1066799 h 1216261"/>
              <a:gd name="connsiteX2" fmla="*/ 1621631 w 1627647"/>
              <a:gd name="connsiteY2" fmla="*/ 523874 h 1216261"/>
              <a:gd name="connsiteX3" fmla="*/ 1323974 w 1627647"/>
              <a:gd name="connsiteY3" fmla="*/ 0 h 1216261"/>
              <a:gd name="connsiteX4" fmla="*/ 923925 w 1627647"/>
              <a:gd name="connsiteY4" fmla="*/ 426244 h 1216261"/>
              <a:gd name="connsiteX5" fmla="*/ 621506 w 1627647"/>
              <a:gd name="connsiteY5" fmla="*/ 771524 h 1216261"/>
              <a:gd name="connsiteX6" fmla="*/ 0 w 1627647"/>
              <a:gd name="connsiteY6" fmla="*/ 538161 h 1216261"/>
              <a:gd name="connsiteX0" fmla="*/ 0 w 1627647"/>
              <a:gd name="connsiteY0" fmla="*/ 538161 h 1206398"/>
              <a:gd name="connsiteX1" fmla="*/ 0 w 1627647"/>
              <a:gd name="connsiteY1" fmla="*/ 1066799 h 1206398"/>
              <a:gd name="connsiteX2" fmla="*/ 1621631 w 1627647"/>
              <a:gd name="connsiteY2" fmla="*/ 523874 h 1206398"/>
              <a:gd name="connsiteX3" fmla="*/ 1323974 w 1627647"/>
              <a:gd name="connsiteY3" fmla="*/ 0 h 1206398"/>
              <a:gd name="connsiteX4" fmla="*/ 923925 w 1627647"/>
              <a:gd name="connsiteY4" fmla="*/ 426244 h 1206398"/>
              <a:gd name="connsiteX5" fmla="*/ 621506 w 1627647"/>
              <a:gd name="connsiteY5" fmla="*/ 771524 h 1206398"/>
              <a:gd name="connsiteX6" fmla="*/ 0 w 1627647"/>
              <a:gd name="connsiteY6" fmla="*/ 538161 h 1206398"/>
              <a:gd name="connsiteX0" fmla="*/ 0 w 1627647"/>
              <a:gd name="connsiteY0" fmla="*/ 538161 h 1218880"/>
              <a:gd name="connsiteX1" fmla="*/ 0 w 1627647"/>
              <a:gd name="connsiteY1" fmla="*/ 1066799 h 1218880"/>
              <a:gd name="connsiteX2" fmla="*/ 1621631 w 1627647"/>
              <a:gd name="connsiteY2" fmla="*/ 523874 h 1218880"/>
              <a:gd name="connsiteX3" fmla="*/ 1323974 w 1627647"/>
              <a:gd name="connsiteY3" fmla="*/ 0 h 1218880"/>
              <a:gd name="connsiteX4" fmla="*/ 923925 w 1627647"/>
              <a:gd name="connsiteY4" fmla="*/ 426244 h 1218880"/>
              <a:gd name="connsiteX5" fmla="*/ 621506 w 1627647"/>
              <a:gd name="connsiteY5" fmla="*/ 771524 h 1218880"/>
              <a:gd name="connsiteX6" fmla="*/ 0 w 1627647"/>
              <a:gd name="connsiteY6" fmla="*/ 538161 h 1218880"/>
              <a:gd name="connsiteX0" fmla="*/ 0 w 1627647"/>
              <a:gd name="connsiteY0" fmla="*/ 538161 h 1211596"/>
              <a:gd name="connsiteX1" fmla="*/ 0 w 1627647"/>
              <a:gd name="connsiteY1" fmla="*/ 1066799 h 1211596"/>
              <a:gd name="connsiteX2" fmla="*/ 1621631 w 1627647"/>
              <a:gd name="connsiteY2" fmla="*/ 523874 h 1211596"/>
              <a:gd name="connsiteX3" fmla="*/ 1323974 w 1627647"/>
              <a:gd name="connsiteY3" fmla="*/ 0 h 1211596"/>
              <a:gd name="connsiteX4" fmla="*/ 923925 w 1627647"/>
              <a:gd name="connsiteY4" fmla="*/ 426244 h 1211596"/>
              <a:gd name="connsiteX5" fmla="*/ 621506 w 1627647"/>
              <a:gd name="connsiteY5" fmla="*/ 771524 h 1211596"/>
              <a:gd name="connsiteX6" fmla="*/ 0 w 1627647"/>
              <a:gd name="connsiteY6" fmla="*/ 538161 h 1211596"/>
              <a:gd name="connsiteX0" fmla="*/ 0 w 1627647"/>
              <a:gd name="connsiteY0" fmla="*/ 538161 h 1217962"/>
              <a:gd name="connsiteX1" fmla="*/ 0 w 1627647"/>
              <a:gd name="connsiteY1" fmla="*/ 1066799 h 1217962"/>
              <a:gd name="connsiteX2" fmla="*/ 1621631 w 1627647"/>
              <a:gd name="connsiteY2" fmla="*/ 523874 h 1217962"/>
              <a:gd name="connsiteX3" fmla="*/ 1323974 w 1627647"/>
              <a:gd name="connsiteY3" fmla="*/ 0 h 1217962"/>
              <a:gd name="connsiteX4" fmla="*/ 923925 w 1627647"/>
              <a:gd name="connsiteY4" fmla="*/ 426244 h 1217962"/>
              <a:gd name="connsiteX5" fmla="*/ 621506 w 1627647"/>
              <a:gd name="connsiteY5" fmla="*/ 771524 h 1217962"/>
              <a:gd name="connsiteX6" fmla="*/ 0 w 1627647"/>
              <a:gd name="connsiteY6" fmla="*/ 538161 h 1217962"/>
              <a:gd name="connsiteX0" fmla="*/ 0 w 1627647"/>
              <a:gd name="connsiteY0" fmla="*/ 538161 h 1218399"/>
              <a:gd name="connsiteX1" fmla="*/ 0 w 1627647"/>
              <a:gd name="connsiteY1" fmla="*/ 1066799 h 1218399"/>
              <a:gd name="connsiteX2" fmla="*/ 1621631 w 1627647"/>
              <a:gd name="connsiteY2" fmla="*/ 523874 h 1218399"/>
              <a:gd name="connsiteX3" fmla="*/ 1323974 w 1627647"/>
              <a:gd name="connsiteY3" fmla="*/ 0 h 1218399"/>
              <a:gd name="connsiteX4" fmla="*/ 923925 w 1627647"/>
              <a:gd name="connsiteY4" fmla="*/ 426244 h 1218399"/>
              <a:gd name="connsiteX5" fmla="*/ 621506 w 1627647"/>
              <a:gd name="connsiteY5" fmla="*/ 771524 h 1218399"/>
              <a:gd name="connsiteX6" fmla="*/ 0 w 1627647"/>
              <a:gd name="connsiteY6" fmla="*/ 538161 h 121839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923925 w 1627647"/>
              <a:gd name="connsiteY4" fmla="*/ 426244 h 1212839"/>
              <a:gd name="connsiteX5" fmla="*/ 621506 w 1627647"/>
              <a:gd name="connsiteY5" fmla="*/ 771524 h 1212839"/>
              <a:gd name="connsiteX6" fmla="*/ 0 w 1627647"/>
              <a:gd name="connsiteY6" fmla="*/ 538161 h 121283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1078707 w 1627647"/>
              <a:gd name="connsiteY4" fmla="*/ 257177 h 1212839"/>
              <a:gd name="connsiteX5" fmla="*/ 923925 w 1627647"/>
              <a:gd name="connsiteY5" fmla="*/ 426244 h 1212839"/>
              <a:gd name="connsiteX6" fmla="*/ 621506 w 1627647"/>
              <a:gd name="connsiteY6" fmla="*/ 771524 h 1212839"/>
              <a:gd name="connsiteX7" fmla="*/ 0 w 1627647"/>
              <a:gd name="connsiteY7" fmla="*/ 538161 h 121283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595313 w 1627647"/>
              <a:gd name="connsiteY4" fmla="*/ 185739 h 1212839"/>
              <a:gd name="connsiteX5" fmla="*/ 923925 w 1627647"/>
              <a:gd name="connsiteY5" fmla="*/ 426244 h 1212839"/>
              <a:gd name="connsiteX6" fmla="*/ 621506 w 1627647"/>
              <a:gd name="connsiteY6" fmla="*/ 771524 h 1212839"/>
              <a:gd name="connsiteX7" fmla="*/ 0 w 1627647"/>
              <a:gd name="connsiteY7" fmla="*/ 538161 h 121283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973932 w 1627647"/>
              <a:gd name="connsiteY4" fmla="*/ 85727 h 1212839"/>
              <a:gd name="connsiteX5" fmla="*/ 595313 w 1627647"/>
              <a:gd name="connsiteY5" fmla="*/ 185739 h 1212839"/>
              <a:gd name="connsiteX6" fmla="*/ 923925 w 1627647"/>
              <a:gd name="connsiteY6" fmla="*/ 426244 h 1212839"/>
              <a:gd name="connsiteX7" fmla="*/ 621506 w 1627647"/>
              <a:gd name="connsiteY7" fmla="*/ 771524 h 1212839"/>
              <a:gd name="connsiteX8" fmla="*/ 0 w 1627647"/>
              <a:gd name="connsiteY8" fmla="*/ 538161 h 1212839"/>
              <a:gd name="connsiteX0" fmla="*/ 0 w 1627647"/>
              <a:gd name="connsiteY0" fmla="*/ 745328 h 1420006"/>
              <a:gd name="connsiteX1" fmla="*/ 0 w 1627647"/>
              <a:gd name="connsiteY1" fmla="*/ 1273966 h 1420006"/>
              <a:gd name="connsiteX2" fmla="*/ 1621631 w 1627647"/>
              <a:gd name="connsiteY2" fmla="*/ 731041 h 1420006"/>
              <a:gd name="connsiteX3" fmla="*/ 1323974 w 1627647"/>
              <a:gd name="connsiteY3" fmla="*/ 207167 h 1420006"/>
              <a:gd name="connsiteX4" fmla="*/ 835820 w 1627647"/>
              <a:gd name="connsiteY4" fmla="*/ 0 h 1420006"/>
              <a:gd name="connsiteX5" fmla="*/ 595313 w 1627647"/>
              <a:gd name="connsiteY5" fmla="*/ 392906 h 1420006"/>
              <a:gd name="connsiteX6" fmla="*/ 923925 w 1627647"/>
              <a:gd name="connsiteY6" fmla="*/ 633411 h 1420006"/>
              <a:gd name="connsiteX7" fmla="*/ 621506 w 1627647"/>
              <a:gd name="connsiteY7" fmla="*/ 978691 h 1420006"/>
              <a:gd name="connsiteX8" fmla="*/ 0 w 1627647"/>
              <a:gd name="connsiteY8" fmla="*/ 745328 h 1420006"/>
              <a:gd name="connsiteX0" fmla="*/ 0 w 1591281"/>
              <a:gd name="connsiteY0" fmla="*/ 745328 h 1469663"/>
              <a:gd name="connsiteX1" fmla="*/ 0 w 1591281"/>
              <a:gd name="connsiteY1" fmla="*/ 1273966 h 1469663"/>
              <a:gd name="connsiteX2" fmla="*/ 1574006 w 1591281"/>
              <a:gd name="connsiteY2" fmla="*/ 928685 h 1469663"/>
              <a:gd name="connsiteX3" fmla="*/ 1323974 w 1591281"/>
              <a:gd name="connsiteY3" fmla="*/ 207167 h 1469663"/>
              <a:gd name="connsiteX4" fmla="*/ 835820 w 1591281"/>
              <a:gd name="connsiteY4" fmla="*/ 0 h 1469663"/>
              <a:gd name="connsiteX5" fmla="*/ 595313 w 1591281"/>
              <a:gd name="connsiteY5" fmla="*/ 392906 h 1469663"/>
              <a:gd name="connsiteX6" fmla="*/ 923925 w 1591281"/>
              <a:gd name="connsiteY6" fmla="*/ 633411 h 1469663"/>
              <a:gd name="connsiteX7" fmla="*/ 621506 w 1591281"/>
              <a:gd name="connsiteY7" fmla="*/ 978691 h 1469663"/>
              <a:gd name="connsiteX8" fmla="*/ 0 w 1591281"/>
              <a:gd name="connsiteY8" fmla="*/ 745328 h 1469663"/>
              <a:gd name="connsiteX0" fmla="*/ 0 w 1591281"/>
              <a:gd name="connsiteY0" fmla="*/ 745328 h 1425021"/>
              <a:gd name="connsiteX1" fmla="*/ 0 w 1591281"/>
              <a:gd name="connsiteY1" fmla="*/ 1273966 h 1425021"/>
              <a:gd name="connsiteX2" fmla="*/ 1574006 w 1591281"/>
              <a:gd name="connsiteY2" fmla="*/ 928685 h 1425021"/>
              <a:gd name="connsiteX3" fmla="*/ 1323974 w 1591281"/>
              <a:gd name="connsiteY3" fmla="*/ 207167 h 1425021"/>
              <a:gd name="connsiteX4" fmla="*/ 835820 w 1591281"/>
              <a:gd name="connsiteY4" fmla="*/ 0 h 1425021"/>
              <a:gd name="connsiteX5" fmla="*/ 595313 w 1591281"/>
              <a:gd name="connsiteY5" fmla="*/ 392906 h 1425021"/>
              <a:gd name="connsiteX6" fmla="*/ 923925 w 1591281"/>
              <a:gd name="connsiteY6" fmla="*/ 633411 h 1425021"/>
              <a:gd name="connsiteX7" fmla="*/ 621506 w 1591281"/>
              <a:gd name="connsiteY7" fmla="*/ 978691 h 1425021"/>
              <a:gd name="connsiteX8" fmla="*/ 0 w 1591281"/>
              <a:gd name="connsiteY8" fmla="*/ 745328 h 1425021"/>
              <a:gd name="connsiteX0" fmla="*/ 0 w 1622856"/>
              <a:gd name="connsiteY0" fmla="*/ 745328 h 1425021"/>
              <a:gd name="connsiteX1" fmla="*/ 0 w 1622856"/>
              <a:gd name="connsiteY1" fmla="*/ 1273966 h 1425021"/>
              <a:gd name="connsiteX2" fmla="*/ 1574006 w 1622856"/>
              <a:gd name="connsiteY2" fmla="*/ 928685 h 1425021"/>
              <a:gd name="connsiteX3" fmla="*/ 1323974 w 1622856"/>
              <a:gd name="connsiteY3" fmla="*/ 207167 h 1425021"/>
              <a:gd name="connsiteX4" fmla="*/ 835820 w 1622856"/>
              <a:gd name="connsiteY4" fmla="*/ 0 h 1425021"/>
              <a:gd name="connsiteX5" fmla="*/ 595313 w 1622856"/>
              <a:gd name="connsiteY5" fmla="*/ 392906 h 1425021"/>
              <a:gd name="connsiteX6" fmla="*/ 923925 w 1622856"/>
              <a:gd name="connsiteY6" fmla="*/ 633411 h 1425021"/>
              <a:gd name="connsiteX7" fmla="*/ 621506 w 1622856"/>
              <a:gd name="connsiteY7" fmla="*/ 978691 h 1425021"/>
              <a:gd name="connsiteX8" fmla="*/ 0 w 1622856"/>
              <a:gd name="connsiteY8" fmla="*/ 745328 h 1425021"/>
              <a:gd name="connsiteX0" fmla="*/ 0 w 1608710"/>
              <a:gd name="connsiteY0" fmla="*/ 745328 h 1425021"/>
              <a:gd name="connsiteX1" fmla="*/ 0 w 1608710"/>
              <a:gd name="connsiteY1" fmla="*/ 1273966 h 1425021"/>
              <a:gd name="connsiteX2" fmla="*/ 1574006 w 1608710"/>
              <a:gd name="connsiteY2" fmla="*/ 928685 h 1425021"/>
              <a:gd name="connsiteX3" fmla="*/ 1264443 w 1608710"/>
              <a:gd name="connsiteY3" fmla="*/ 166686 h 1425021"/>
              <a:gd name="connsiteX4" fmla="*/ 835820 w 1608710"/>
              <a:gd name="connsiteY4" fmla="*/ 0 h 1425021"/>
              <a:gd name="connsiteX5" fmla="*/ 595313 w 1608710"/>
              <a:gd name="connsiteY5" fmla="*/ 392906 h 1425021"/>
              <a:gd name="connsiteX6" fmla="*/ 923925 w 1608710"/>
              <a:gd name="connsiteY6" fmla="*/ 633411 h 1425021"/>
              <a:gd name="connsiteX7" fmla="*/ 621506 w 1608710"/>
              <a:gd name="connsiteY7" fmla="*/ 978691 h 1425021"/>
              <a:gd name="connsiteX8" fmla="*/ 0 w 1608710"/>
              <a:gd name="connsiteY8" fmla="*/ 745328 h 1425021"/>
              <a:gd name="connsiteX0" fmla="*/ 0 w 1623138"/>
              <a:gd name="connsiteY0" fmla="*/ 745328 h 1425021"/>
              <a:gd name="connsiteX1" fmla="*/ 0 w 1623138"/>
              <a:gd name="connsiteY1" fmla="*/ 1273966 h 1425021"/>
              <a:gd name="connsiteX2" fmla="*/ 1574006 w 1623138"/>
              <a:gd name="connsiteY2" fmla="*/ 928685 h 1425021"/>
              <a:gd name="connsiteX3" fmla="*/ 1264443 w 1623138"/>
              <a:gd name="connsiteY3" fmla="*/ 166686 h 1425021"/>
              <a:gd name="connsiteX4" fmla="*/ 835820 w 1623138"/>
              <a:gd name="connsiteY4" fmla="*/ 0 h 1425021"/>
              <a:gd name="connsiteX5" fmla="*/ 595313 w 1623138"/>
              <a:gd name="connsiteY5" fmla="*/ 392906 h 1425021"/>
              <a:gd name="connsiteX6" fmla="*/ 923925 w 1623138"/>
              <a:gd name="connsiteY6" fmla="*/ 633411 h 1425021"/>
              <a:gd name="connsiteX7" fmla="*/ 621506 w 1623138"/>
              <a:gd name="connsiteY7" fmla="*/ 978691 h 1425021"/>
              <a:gd name="connsiteX8" fmla="*/ 0 w 1623138"/>
              <a:gd name="connsiteY8" fmla="*/ 745328 h 1425021"/>
              <a:gd name="connsiteX0" fmla="*/ 0 w 1623138"/>
              <a:gd name="connsiteY0" fmla="*/ 745328 h 1425021"/>
              <a:gd name="connsiteX1" fmla="*/ 0 w 1623138"/>
              <a:gd name="connsiteY1" fmla="*/ 1273966 h 1425021"/>
              <a:gd name="connsiteX2" fmla="*/ 1574006 w 1623138"/>
              <a:gd name="connsiteY2" fmla="*/ 928685 h 1425021"/>
              <a:gd name="connsiteX3" fmla="*/ 1264443 w 1623138"/>
              <a:gd name="connsiteY3" fmla="*/ 166686 h 1425021"/>
              <a:gd name="connsiteX4" fmla="*/ 835820 w 1623138"/>
              <a:gd name="connsiteY4" fmla="*/ 0 h 1425021"/>
              <a:gd name="connsiteX5" fmla="*/ 595313 w 1623138"/>
              <a:gd name="connsiteY5" fmla="*/ 392906 h 1425021"/>
              <a:gd name="connsiteX6" fmla="*/ 923925 w 1623138"/>
              <a:gd name="connsiteY6" fmla="*/ 633411 h 1425021"/>
              <a:gd name="connsiteX7" fmla="*/ 621506 w 1623138"/>
              <a:gd name="connsiteY7" fmla="*/ 978691 h 1425021"/>
              <a:gd name="connsiteX8" fmla="*/ 0 w 1623138"/>
              <a:gd name="connsiteY8" fmla="*/ 745328 h 1425021"/>
              <a:gd name="connsiteX0" fmla="*/ 0 w 1623138"/>
              <a:gd name="connsiteY0" fmla="*/ 745328 h 1425021"/>
              <a:gd name="connsiteX1" fmla="*/ 0 w 1623138"/>
              <a:gd name="connsiteY1" fmla="*/ 1273966 h 1425021"/>
              <a:gd name="connsiteX2" fmla="*/ 1574006 w 1623138"/>
              <a:gd name="connsiteY2" fmla="*/ 928685 h 1425021"/>
              <a:gd name="connsiteX3" fmla="*/ 1264443 w 1623138"/>
              <a:gd name="connsiteY3" fmla="*/ 166686 h 1425021"/>
              <a:gd name="connsiteX4" fmla="*/ 835820 w 1623138"/>
              <a:gd name="connsiteY4" fmla="*/ 0 h 1425021"/>
              <a:gd name="connsiteX5" fmla="*/ 709613 w 1623138"/>
              <a:gd name="connsiteY5" fmla="*/ 207169 h 1425021"/>
              <a:gd name="connsiteX6" fmla="*/ 595313 w 1623138"/>
              <a:gd name="connsiteY6" fmla="*/ 392906 h 1425021"/>
              <a:gd name="connsiteX7" fmla="*/ 923925 w 1623138"/>
              <a:gd name="connsiteY7" fmla="*/ 633411 h 1425021"/>
              <a:gd name="connsiteX8" fmla="*/ 621506 w 1623138"/>
              <a:gd name="connsiteY8" fmla="*/ 978691 h 1425021"/>
              <a:gd name="connsiteX9" fmla="*/ 0 w 1623138"/>
              <a:gd name="connsiteY9" fmla="*/ 745328 h 1425021"/>
              <a:gd name="connsiteX0" fmla="*/ 0 w 1623138"/>
              <a:gd name="connsiteY0" fmla="*/ 797716 h 1477409"/>
              <a:gd name="connsiteX1" fmla="*/ 0 w 1623138"/>
              <a:gd name="connsiteY1" fmla="*/ 1326354 h 1477409"/>
              <a:gd name="connsiteX2" fmla="*/ 1574006 w 1623138"/>
              <a:gd name="connsiteY2" fmla="*/ 981073 h 1477409"/>
              <a:gd name="connsiteX3" fmla="*/ 1264443 w 1623138"/>
              <a:gd name="connsiteY3" fmla="*/ 219074 h 1477409"/>
              <a:gd name="connsiteX4" fmla="*/ 835820 w 1623138"/>
              <a:gd name="connsiteY4" fmla="*/ 52388 h 1477409"/>
              <a:gd name="connsiteX5" fmla="*/ 421482 w 1623138"/>
              <a:gd name="connsiteY5" fmla="*/ 0 h 1477409"/>
              <a:gd name="connsiteX6" fmla="*/ 595313 w 1623138"/>
              <a:gd name="connsiteY6" fmla="*/ 445294 h 1477409"/>
              <a:gd name="connsiteX7" fmla="*/ 923925 w 1623138"/>
              <a:gd name="connsiteY7" fmla="*/ 685799 h 1477409"/>
              <a:gd name="connsiteX8" fmla="*/ 621506 w 1623138"/>
              <a:gd name="connsiteY8" fmla="*/ 1031079 h 1477409"/>
              <a:gd name="connsiteX9" fmla="*/ 0 w 1623138"/>
              <a:gd name="connsiteY9" fmla="*/ 797716 h 1477409"/>
              <a:gd name="connsiteX0" fmla="*/ 0 w 1623138"/>
              <a:gd name="connsiteY0" fmla="*/ 797716 h 1477409"/>
              <a:gd name="connsiteX1" fmla="*/ 0 w 1623138"/>
              <a:gd name="connsiteY1" fmla="*/ 1326354 h 1477409"/>
              <a:gd name="connsiteX2" fmla="*/ 1574006 w 1623138"/>
              <a:gd name="connsiteY2" fmla="*/ 981073 h 1477409"/>
              <a:gd name="connsiteX3" fmla="*/ 1264443 w 1623138"/>
              <a:gd name="connsiteY3" fmla="*/ 219074 h 1477409"/>
              <a:gd name="connsiteX4" fmla="*/ 835820 w 1623138"/>
              <a:gd name="connsiteY4" fmla="*/ 52388 h 1477409"/>
              <a:gd name="connsiteX5" fmla="*/ 654844 w 1623138"/>
              <a:gd name="connsiteY5" fmla="*/ 26194 h 1477409"/>
              <a:gd name="connsiteX6" fmla="*/ 421482 w 1623138"/>
              <a:gd name="connsiteY6" fmla="*/ 0 h 1477409"/>
              <a:gd name="connsiteX7" fmla="*/ 595313 w 1623138"/>
              <a:gd name="connsiteY7" fmla="*/ 445294 h 1477409"/>
              <a:gd name="connsiteX8" fmla="*/ 923925 w 1623138"/>
              <a:gd name="connsiteY8" fmla="*/ 685799 h 1477409"/>
              <a:gd name="connsiteX9" fmla="*/ 621506 w 1623138"/>
              <a:gd name="connsiteY9" fmla="*/ 1031079 h 1477409"/>
              <a:gd name="connsiteX10" fmla="*/ 0 w 1623138"/>
              <a:gd name="connsiteY10" fmla="*/ 797716 h 1477409"/>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652572"/>
              <a:gd name="connsiteX1" fmla="*/ 0 w 1623138"/>
              <a:gd name="connsiteY1" fmla="*/ 1647822 h 1652572"/>
              <a:gd name="connsiteX2" fmla="*/ 1574006 w 1623138"/>
              <a:gd name="connsiteY2" fmla="*/ 1302541 h 1652572"/>
              <a:gd name="connsiteX3" fmla="*/ 1264443 w 1623138"/>
              <a:gd name="connsiteY3" fmla="*/ 540542 h 1652572"/>
              <a:gd name="connsiteX4" fmla="*/ 835820 w 1623138"/>
              <a:gd name="connsiteY4" fmla="*/ 373856 h 1652572"/>
              <a:gd name="connsiteX5" fmla="*/ 807244 w 1623138"/>
              <a:gd name="connsiteY5" fmla="*/ 0 h 1652572"/>
              <a:gd name="connsiteX6" fmla="*/ 421482 w 1623138"/>
              <a:gd name="connsiteY6" fmla="*/ 321468 h 1652572"/>
              <a:gd name="connsiteX7" fmla="*/ 595313 w 1623138"/>
              <a:gd name="connsiteY7" fmla="*/ 766762 h 1652572"/>
              <a:gd name="connsiteX8" fmla="*/ 923925 w 1623138"/>
              <a:gd name="connsiteY8" fmla="*/ 1007267 h 1652572"/>
              <a:gd name="connsiteX9" fmla="*/ 621506 w 1623138"/>
              <a:gd name="connsiteY9" fmla="*/ 1352547 h 1652572"/>
              <a:gd name="connsiteX10" fmla="*/ 0 w 1623138"/>
              <a:gd name="connsiteY10" fmla="*/ 1119184 h 1652572"/>
              <a:gd name="connsiteX0" fmla="*/ 0 w 1627271"/>
              <a:gd name="connsiteY0" fmla="*/ 1119184 h 1712926"/>
              <a:gd name="connsiteX1" fmla="*/ 0 w 1627271"/>
              <a:gd name="connsiteY1" fmla="*/ 1647822 h 1712926"/>
              <a:gd name="connsiteX2" fmla="*/ 1574006 w 1627271"/>
              <a:gd name="connsiteY2" fmla="*/ 1302541 h 1712926"/>
              <a:gd name="connsiteX3" fmla="*/ 1264443 w 1627271"/>
              <a:gd name="connsiteY3" fmla="*/ 540542 h 1712926"/>
              <a:gd name="connsiteX4" fmla="*/ 835820 w 1627271"/>
              <a:gd name="connsiteY4" fmla="*/ 373856 h 1712926"/>
              <a:gd name="connsiteX5" fmla="*/ 807244 w 1627271"/>
              <a:gd name="connsiteY5" fmla="*/ 0 h 1712926"/>
              <a:gd name="connsiteX6" fmla="*/ 421482 w 1627271"/>
              <a:gd name="connsiteY6" fmla="*/ 321468 h 1712926"/>
              <a:gd name="connsiteX7" fmla="*/ 595313 w 1627271"/>
              <a:gd name="connsiteY7" fmla="*/ 766762 h 1712926"/>
              <a:gd name="connsiteX8" fmla="*/ 923925 w 1627271"/>
              <a:gd name="connsiteY8" fmla="*/ 1007267 h 1712926"/>
              <a:gd name="connsiteX9" fmla="*/ 621506 w 1627271"/>
              <a:gd name="connsiteY9" fmla="*/ 1352547 h 1712926"/>
              <a:gd name="connsiteX10" fmla="*/ 0 w 1627271"/>
              <a:gd name="connsiteY10" fmla="*/ 1119184 h 1712926"/>
              <a:gd name="connsiteX0" fmla="*/ 0 w 1627271"/>
              <a:gd name="connsiteY0" fmla="*/ 1119184 h 1797816"/>
              <a:gd name="connsiteX1" fmla="*/ 0 w 1627271"/>
              <a:gd name="connsiteY1" fmla="*/ 1647822 h 1797816"/>
              <a:gd name="connsiteX2" fmla="*/ 1574006 w 1627271"/>
              <a:gd name="connsiteY2" fmla="*/ 1302541 h 1797816"/>
              <a:gd name="connsiteX3" fmla="*/ 1264443 w 1627271"/>
              <a:gd name="connsiteY3" fmla="*/ 540542 h 1797816"/>
              <a:gd name="connsiteX4" fmla="*/ 835820 w 1627271"/>
              <a:gd name="connsiteY4" fmla="*/ 373856 h 1797816"/>
              <a:gd name="connsiteX5" fmla="*/ 807244 w 1627271"/>
              <a:gd name="connsiteY5" fmla="*/ 0 h 1797816"/>
              <a:gd name="connsiteX6" fmla="*/ 421482 w 1627271"/>
              <a:gd name="connsiteY6" fmla="*/ 321468 h 1797816"/>
              <a:gd name="connsiteX7" fmla="*/ 595313 w 1627271"/>
              <a:gd name="connsiteY7" fmla="*/ 766762 h 1797816"/>
              <a:gd name="connsiteX8" fmla="*/ 923925 w 1627271"/>
              <a:gd name="connsiteY8" fmla="*/ 1007267 h 1797816"/>
              <a:gd name="connsiteX9" fmla="*/ 621506 w 1627271"/>
              <a:gd name="connsiteY9" fmla="*/ 1352547 h 1797816"/>
              <a:gd name="connsiteX10" fmla="*/ 0 w 1627271"/>
              <a:gd name="connsiteY10" fmla="*/ 1119184 h 1797816"/>
              <a:gd name="connsiteX0" fmla="*/ 0 w 1622231"/>
              <a:gd name="connsiteY0" fmla="*/ 1119184 h 1773253"/>
              <a:gd name="connsiteX1" fmla="*/ 0 w 1622231"/>
              <a:gd name="connsiteY1" fmla="*/ 1647822 h 1773253"/>
              <a:gd name="connsiteX2" fmla="*/ 1574006 w 1622231"/>
              <a:gd name="connsiteY2" fmla="*/ 1302541 h 1773253"/>
              <a:gd name="connsiteX3" fmla="*/ 1264443 w 1622231"/>
              <a:gd name="connsiteY3" fmla="*/ 540542 h 1773253"/>
              <a:gd name="connsiteX4" fmla="*/ 835820 w 1622231"/>
              <a:gd name="connsiteY4" fmla="*/ 373856 h 1773253"/>
              <a:gd name="connsiteX5" fmla="*/ 807244 w 1622231"/>
              <a:gd name="connsiteY5" fmla="*/ 0 h 1773253"/>
              <a:gd name="connsiteX6" fmla="*/ 421482 w 1622231"/>
              <a:gd name="connsiteY6" fmla="*/ 321468 h 1773253"/>
              <a:gd name="connsiteX7" fmla="*/ 595313 w 1622231"/>
              <a:gd name="connsiteY7" fmla="*/ 766762 h 1773253"/>
              <a:gd name="connsiteX8" fmla="*/ 923925 w 1622231"/>
              <a:gd name="connsiteY8" fmla="*/ 1007267 h 1773253"/>
              <a:gd name="connsiteX9" fmla="*/ 621506 w 1622231"/>
              <a:gd name="connsiteY9" fmla="*/ 1352547 h 1773253"/>
              <a:gd name="connsiteX10" fmla="*/ 0 w 1622231"/>
              <a:gd name="connsiteY10" fmla="*/ 1119184 h 1773253"/>
              <a:gd name="connsiteX0" fmla="*/ 0 w 1622231"/>
              <a:gd name="connsiteY0" fmla="*/ 1119184 h 1800701"/>
              <a:gd name="connsiteX1" fmla="*/ 0 w 1622231"/>
              <a:gd name="connsiteY1" fmla="*/ 1647822 h 1800701"/>
              <a:gd name="connsiteX2" fmla="*/ 1574006 w 1622231"/>
              <a:gd name="connsiteY2" fmla="*/ 1302541 h 1800701"/>
              <a:gd name="connsiteX3" fmla="*/ 1264443 w 1622231"/>
              <a:gd name="connsiteY3" fmla="*/ 540542 h 1800701"/>
              <a:gd name="connsiteX4" fmla="*/ 835820 w 1622231"/>
              <a:gd name="connsiteY4" fmla="*/ 373856 h 1800701"/>
              <a:gd name="connsiteX5" fmla="*/ 807244 w 1622231"/>
              <a:gd name="connsiteY5" fmla="*/ 0 h 1800701"/>
              <a:gd name="connsiteX6" fmla="*/ 421482 w 1622231"/>
              <a:gd name="connsiteY6" fmla="*/ 321468 h 1800701"/>
              <a:gd name="connsiteX7" fmla="*/ 595313 w 1622231"/>
              <a:gd name="connsiteY7" fmla="*/ 766762 h 1800701"/>
              <a:gd name="connsiteX8" fmla="*/ 923925 w 1622231"/>
              <a:gd name="connsiteY8" fmla="*/ 1007267 h 1800701"/>
              <a:gd name="connsiteX9" fmla="*/ 621506 w 1622231"/>
              <a:gd name="connsiteY9" fmla="*/ 1352547 h 1800701"/>
              <a:gd name="connsiteX10" fmla="*/ 0 w 1622231"/>
              <a:gd name="connsiteY10" fmla="*/ 1119184 h 1800701"/>
              <a:gd name="connsiteX0" fmla="*/ 0 w 1552023"/>
              <a:gd name="connsiteY0" fmla="*/ 1119184 h 1859749"/>
              <a:gd name="connsiteX1" fmla="*/ 0 w 1552023"/>
              <a:gd name="connsiteY1" fmla="*/ 1647822 h 1859749"/>
              <a:gd name="connsiteX2" fmla="*/ 1462087 w 1552023"/>
              <a:gd name="connsiteY2" fmla="*/ 1469229 h 1859749"/>
              <a:gd name="connsiteX3" fmla="*/ 1264443 w 1552023"/>
              <a:gd name="connsiteY3" fmla="*/ 540542 h 1859749"/>
              <a:gd name="connsiteX4" fmla="*/ 835820 w 1552023"/>
              <a:gd name="connsiteY4" fmla="*/ 373856 h 1859749"/>
              <a:gd name="connsiteX5" fmla="*/ 807244 w 1552023"/>
              <a:gd name="connsiteY5" fmla="*/ 0 h 1859749"/>
              <a:gd name="connsiteX6" fmla="*/ 421482 w 1552023"/>
              <a:gd name="connsiteY6" fmla="*/ 321468 h 1859749"/>
              <a:gd name="connsiteX7" fmla="*/ 595313 w 1552023"/>
              <a:gd name="connsiteY7" fmla="*/ 766762 h 1859749"/>
              <a:gd name="connsiteX8" fmla="*/ 923925 w 1552023"/>
              <a:gd name="connsiteY8" fmla="*/ 1007267 h 1859749"/>
              <a:gd name="connsiteX9" fmla="*/ 621506 w 1552023"/>
              <a:gd name="connsiteY9" fmla="*/ 1352547 h 1859749"/>
              <a:gd name="connsiteX10" fmla="*/ 0 w 1552023"/>
              <a:gd name="connsiteY10" fmla="*/ 1119184 h 1859749"/>
              <a:gd name="connsiteX0" fmla="*/ 0 w 1571973"/>
              <a:gd name="connsiteY0" fmla="*/ 1119184 h 1800114"/>
              <a:gd name="connsiteX1" fmla="*/ 0 w 1571973"/>
              <a:gd name="connsiteY1" fmla="*/ 1647822 h 1800114"/>
              <a:gd name="connsiteX2" fmla="*/ 1462087 w 1571973"/>
              <a:gd name="connsiteY2" fmla="*/ 1469229 h 1800114"/>
              <a:gd name="connsiteX3" fmla="*/ 1264443 w 1571973"/>
              <a:gd name="connsiteY3" fmla="*/ 540542 h 1800114"/>
              <a:gd name="connsiteX4" fmla="*/ 835820 w 1571973"/>
              <a:gd name="connsiteY4" fmla="*/ 373856 h 1800114"/>
              <a:gd name="connsiteX5" fmla="*/ 807244 w 1571973"/>
              <a:gd name="connsiteY5" fmla="*/ 0 h 1800114"/>
              <a:gd name="connsiteX6" fmla="*/ 421482 w 1571973"/>
              <a:gd name="connsiteY6" fmla="*/ 321468 h 1800114"/>
              <a:gd name="connsiteX7" fmla="*/ 595313 w 1571973"/>
              <a:gd name="connsiteY7" fmla="*/ 766762 h 1800114"/>
              <a:gd name="connsiteX8" fmla="*/ 923925 w 1571973"/>
              <a:gd name="connsiteY8" fmla="*/ 1007267 h 1800114"/>
              <a:gd name="connsiteX9" fmla="*/ 621506 w 1571973"/>
              <a:gd name="connsiteY9" fmla="*/ 1352547 h 1800114"/>
              <a:gd name="connsiteX10" fmla="*/ 0 w 1571973"/>
              <a:gd name="connsiteY10" fmla="*/ 1119184 h 1800114"/>
              <a:gd name="connsiteX0" fmla="*/ 0 w 1620477"/>
              <a:gd name="connsiteY0" fmla="*/ 1119184 h 1800815"/>
              <a:gd name="connsiteX1" fmla="*/ 0 w 1620477"/>
              <a:gd name="connsiteY1" fmla="*/ 1647822 h 1800815"/>
              <a:gd name="connsiteX2" fmla="*/ 1462087 w 1620477"/>
              <a:gd name="connsiteY2" fmla="*/ 1469229 h 1800815"/>
              <a:gd name="connsiteX3" fmla="*/ 1264443 w 1620477"/>
              <a:gd name="connsiteY3" fmla="*/ 540542 h 1800815"/>
              <a:gd name="connsiteX4" fmla="*/ 835820 w 1620477"/>
              <a:gd name="connsiteY4" fmla="*/ 373856 h 1800815"/>
              <a:gd name="connsiteX5" fmla="*/ 807244 w 1620477"/>
              <a:gd name="connsiteY5" fmla="*/ 0 h 1800815"/>
              <a:gd name="connsiteX6" fmla="*/ 421482 w 1620477"/>
              <a:gd name="connsiteY6" fmla="*/ 321468 h 1800815"/>
              <a:gd name="connsiteX7" fmla="*/ 595313 w 1620477"/>
              <a:gd name="connsiteY7" fmla="*/ 766762 h 1800815"/>
              <a:gd name="connsiteX8" fmla="*/ 923925 w 1620477"/>
              <a:gd name="connsiteY8" fmla="*/ 1007267 h 1800815"/>
              <a:gd name="connsiteX9" fmla="*/ 621506 w 1620477"/>
              <a:gd name="connsiteY9" fmla="*/ 1352547 h 1800815"/>
              <a:gd name="connsiteX10" fmla="*/ 0 w 1620477"/>
              <a:gd name="connsiteY10" fmla="*/ 1119184 h 1800815"/>
              <a:gd name="connsiteX0" fmla="*/ 0 w 1629436"/>
              <a:gd name="connsiteY0" fmla="*/ 1119184 h 1799377"/>
              <a:gd name="connsiteX1" fmla="*/ 0 w 1629436"/>
              <a:gd name="connsiteY1" fmla="*/ 1647822 h 1799377"/>
              <a:gd name="connsiteX2" fmla="*/ 1476374 w 1629436"/>
              <a:gd name="connsiteY2" fmla="*/ 1464467 h 1799377"/>
              <a:gd name="connsiteX3" fmla="*/ 1264443 w 1629436"/>
              <a:gd name="connsiteY3" fmla="*/ 540542 h 1799377"/>
              <a:gd name="connsiteX4" fmla="*/ 835820 w 1629436"/>
              <a:gd name="connsiteY4" fmla="*/ 373856 h 1799377"/>
              <a:gd name="connsiteX5" fmla="*/ 807244 w 1629436"/>
              <a:gd name="connsiteY5" fmla="*/ 0 h 1799377"/>
              <a:gd name="connsiteX6" fmla="*/ 421482 w 1629436"/>
              <a:gd name="connsiteY6" fmla="*/ 321468 h 1799377"/>
              <a:gd name="connsiteX7" fmla="*/ 595313 w 1629436"/>
              <a:gd name="connsiteY7" fmla="*/ 766762 h 1799377"/>
              <a:gd name="connsiteX8" fmla="*/ 923925 w 1629436"/>
              <a:gd name="connsiteY8" fmla="*/ 1007267 h 1799377"/>
              <a:gd name="connsiteX9" fmla="*/ 621506 w 1629436"/>
              <a:gd name="connsiteY9" fmla="*/ 1352547 h 1799377"/>
              <a:gd name="connsiteX10" fmla="*/ 0 w 1629436"/>
              <a:gd name="connsiteY10" fmla="*/ 1119184 h 1799377"/>
              <a:gd name="connsiteX0" fmla="*/ 0 w 1606110"/>
              <a:gd name="connsiteY0" fmla="*/ 1119184 h 1796213"/>
              <a:gd name="connsiteX1" fmla="*/ 0 w 1606110"/>
              <a:gd name="connsiteY1" fmla="*/ 1647822 h 1796213"/>
              <a:gd name="connsiteX2" fmla="*/ 1476374 w 1606110"/>
              <a:gd name="connsiteY2" fmla="*/ 1464467 h 1796213"/>
              <a:gd name="connsiteX3" fmla="*/ 1264443 w 1606110"/>
              <a:gd name="connsiteY3" fmla="*/ 540542 h 1796213"/>
              <a:gd name="connsiteX4" fmla="*/ 835820 w 1606110"/>
              <a:gd name="connsiteY4" fmla="*/ 373856 h 1796213"/>
              <a:gd name="connsiteX5" fmla="*/ 807244 w 1606110"/>
              <a:gd name="connsiteY5" fmla="*/ 0 h 1796213"/>
              <a:gd name="connsiteX6" fmla="*/ 421482 w 1606110"/>
              <a:gd name="connsiteY6" fmla="*/ 321468 h 1796213"/>
              <a:gd name="connsiteX7" fmla="*/ 595313 w 1606110"/>
              <a:gd name="connsiteY7" fmla="*/ 766762 h 1796213"/>
              <a:gd name="connsiteX8" fmla="*/ 923925 w 1606110"/>
              <a:gd name="connsiteY8" fmla="*/ 1007267 h 1796213"/>
              <a:gd name="connsiteX9" fmla="*/ 621506 w 1606110"/>
              <a:gd name="connsiteY9" fmla="*/ 1352547 h 1796213"/>
              <a:gd name="connsiteX10" fmla="*/ 0 w 1606110"/>
              <a:gd name="connsiteY10" fmla="*/ 1119184 h 1796213"/>
              <a:gd name="connsiteX0" fmla="*/ 0 w 1625337"/>
              <a:gd name="connsiteY0" fmla="*/ 1119184 h 1796213"/>
              <a:gd name="connsiteX1" fmla="*/ 0 w 1625337"/>
              <a:gd name="connsiteY1" fmla="*/ 1647822 h 1796213"/>
              <a:gd name="connsiteX2" fmla="*/ 1476374 w 1625337"/>
              <a:gd name="connsiteY2" fmla="*/ 1464467 h 1796213"/>
              <a:gd name="connsiteX3" fmla="*/ 1264443 w 1625337"/>
              <a:gd name="connsiteY3" fmla="*/ 540542 h 1796213"/>
              <a:gd name="connsiteX4" fmla="*/ 835820 w 1625337"/>
              <a:gd name="connsiteY4" fmla="*/ 373856 h 1796213"/>
              <a:gd name="connsiteX5" fmla="*/ 807244 w 1625337"/>
              <a:gd name="connsiteY5" fmla="*/ 0 h 1796213"/>
              <a:gd name="connsiteX6" fmla="*/ 421482 w 1625337"/>
              <a:gd name="connsiteY6" fmla="*/ 321468 h 1796213"/>
              <a:gd name="connsiteX7" fmla="*/ 595313 w 1625337"/>
              <a:gd name="connsiteY7" fmla="*/ 766762 h 1796213"/>
              <a:gd name="connsiteX8" fmla="*/ 923925 w 1625337"/>
              <a:gd name="connsiteY8" fmla="*/ 1007267 h 1796213"/>
              <a:gd name="connsiteX9" fmla="*/ 621506 w 1625337"/>
              <a:gd name="connsiteY9" fmla="*/ 1352547 h 1796213"/>
              <a:gd name="connsiteX10" fmla="*/ 0 w 1625337"/>
              <a:gd name="connsiteY10" fmla="*/ 1119184 h 1796213"/>
              <a:gd name="connsiteX0" fmla="*/ 0 w 1625337"/>
              <a:gd name="connsiteY0" fmla="*/ 1119184 h 1803595"/>
              <a:gd name="connsiteX1" fmla="*/ 0 w 1625337"/>
              <a:gd name="connsiteY1" fmla="*/ 1647822 h 1803595"/>
              <a:gd name="connsiteX2" fmla="*/ 1476374 w 1625337"/>
              <a:gd name="connsiteY2" fmla="*/ 1464467 h 1803595"/>
              <a:gd name="connsiteX3" fmla="*/ 1264443 w 1625337"/>
              <a:gd name="connsiteY3" fmla="*/ 540542 h 1803595"/>
              <a:gd name="connsiteX4" fmla="*/ 835820 w 1625337"/>
              <a:gd name="connsiteY4" fmla="*/ 373856 h 1803595"/>
              <a:gd name="connsiteX5" fmla="*/ 807244 w 1625337"/>
              <a:gd name="connsiteY5" fmla="*/ 0 h 1803595"/>
              <a:gd name="connsiteX6" fmla="*/ 421482 w 1625337"/>
              <a:gd name="connsiteY6" fmla="*/ 321468 h 1803595"/>
              <a:gd name="connsiteX7" fmla="*/ 595313 w 1625337"/>
              <a:gd name="connsiteY7" fmla="*/ 766762 h 1803595"/>
              <a:gd name="connsiteX8" fmla="*/ 923925 w 1625337"/>
              <a:gd name="connsiteY8" fmla="*/ 1007267 h 1803595"/>
              <a:gd name="connsiteX9" fmla="*/ 621506 w 1625337"/>
              <a:gd name="connsiteY9" fmla="*/ 1352547 h 1803595"/>
              <a:gd name="connsiteX10" fmla="*/ 0 w 1625337"/>
              <a:gd name="connsiteY10" fmla="*/ 1119184 h 1803595"/>
              <a:gd name="connsiteX0" fmla="*/ 0 w 1625337"/>
              <a:gd name="connsiteY0" fmla="*/ 1119184 h 1799376"/>
              <a:gd name="connsiteX1" fmla="*/ 0 w 1625337"/>
              <a:gd name="connsiteY1" fmla="*/ 1647822 h 1799376"/>
              <a:gd name="connsiteX2" fmla="*/ 1476374 w 1625337"/>
              <a:gd name="connsiteY2" fmla="*/ 1464467 h 1799376"/>
              <a:gd name="connsiteX3" fmla="*/ 1264443 w 1625337"/>
              <a:gd name="connsiteY3" fmla="*/ 540542 h 1799376"/>
              <a:gd name="connsiteX4" fmla="*/ 835820 w 1625337"/>
              <a:gd name="connsiteY4" fmla="*/ 373856 h 1799376"/>
              <a:gd name="connsiteX5" fmla="*/ 807244 w 1625337"/>
              <a:gd name="connsiteY5" fmla="*/ 0 h 1799376"/>
              <a:gd name="connsiteX6" fmla="*/ 421482 w 1625337"/>
              <a:gd name="connsiteY6" fmla="*/ 321468 h 1799376"/>
              <a:gd name="connsiteX7" fmla="*/ 595313 w 1625337"/>
              <a:gd name="connsiteY7" fmla="*/ 766762 h 1799376"/>
              <a:gd name="connsiteX8" fmla="*/ 923925 w 1625337"/>
              <a:gd name="connsiteY8" fmla="*/ 1007267 h 1799376"/>
              <a:gd name="connsiteX9" fmla="*/ 621506 w 1625337"/>
              <a:gd name="connsiteY9" fmla="*/ 1352547 h 1799376"/>
              <a:gd name="connsiteX10" fmla="*/ 0 w 1625337"/>
              <a:gd name="connsiteY10" fmla="*/ 1119184 h 1799376"/>
              <a:gd name="connsiteX0" fmla="*/ 0 w 1635914"/>
              <a:gd name="connsiteY0" fmla="*/ 1119184 h 1799376"/>
              <a:gd name="connsiteX1" fmla="*/ 0 w 1635914"/>
              <a:gd name="connsiteY1" fmla="*/ 1647822 h 1799376"/>
              <a:gd name="connsiteX2" fmla="*/ 1476374 w 1635914"/>
              <a:gd name="connsiteY2" fmla="*/ 1464467 h 1799376"/>
              <a:gd name="connsiteX3" fmla="*/ 1264443 w 1635914"/>
              <a:gd name="connsiteY3" fmla="*/ 540542 h 1799376"/>
              <a:gd name="connsiteX4" fmla="*/ 835820 w 1635914"/>
              <a:gd name="connsiteY4" fmla="*/ 373856 h 1799376"/>
              <a:gd name="connsiteX5" fmla="*/ 807244 w 1635914"/>
              <a:gd name="connsiteY5" fmla="*/ 0 h 1799376"/>
              <a:gd name="connsiteX6" fmla="*/ 421482 w 1635914"/>
              <a:gd name="connsiteY6" fmla="*/ 321468 h 1799376"/>
              <a:gd name="connsiteX7" fmla="*/ 595313 w 1635914"/>
              <a:gd name="connsiteY7" fmla="*/ 766762 h 1799376"/>
              <a:gd name="connsiteX8" fmla="*/ 923925 w 1635914"/>
              <a:gd name="connsiteY8" fmla="*/ 1007267 h 1799376"/>
              <a:gd name="connsiteX9" fmla="*/ 621506 w 1635914"/>
              <a:gd name="connsiteY9" fmla="*/ 1352547 h 1799376"/>
              <a:gd name="connsiteX10" fmla="*/ 0 w 1635914"/>
              <a:gd name="connsiteY10" fmla="*/ 1119184 h 1799376"/>
              <a:gd name="connsiteX0" fmla="*/ 0 w 1720482"/>
              <a:gd name="connsiteY0" fmla="*/ 1119184 h 1772537"/>
              <a:gd name="connsiteX1" fmla="*/ 0 w 1720482"/>
              <a:gd name="connsiteY1" fmla="*/ 1647822 h 1772537"/>
              <a:gd name="connsiteX2" fmla="*/ 1476374 w 1720482"/>
              <a:gd name="connsiteY2" fmla="*/ 1464467 h 1772537"/>
              <a:gd name="connsiteX3" fmla="*/ 1397793 w 1720482"/>
              <a:gd name="connsiteY3" fmla="*/ 626267 h 1772537"/>
              <a:gd name="connsiteX4" fmla="*/ 835820 w 1720482"/>
              <a:gd name="connsiteY4" fmla="*/ 373856 h 1772537"/>
              <a:gd name="connsiteX5" fmla="*/ 807244 w 1720482"/>
              <a:gd name="connsiteY5" fmla="*/ 0 h 1772537"/>
              <a:gd name="connsiteX6" fmla="*/ 421482 w 1720482"/>
              <a:gd name="connsiteY6" fmla="*/ 321468 h 1772537"/>
              <a:gd name="connsiteX7" fmla="*/ 595313 w 1720482"/>
              <a:gd name="connsiteY7" fmla="*/ 766762 h 1772537"/>
              <a:gd name="connsiteX8" fmla="*/ 923925 w 1720482"/>
              <a:gd name="connsiteY8" fmla="*/ 1007267 h 1772537"/>
              <a:gd name="connsiteX9" fmla="*/ 621506 w 1720482"/>
              <a:gd name="connsiteY9" fmla="*/ 1352547 h 1772537"/>
              <a:gd name="connsiteX10" fmla="*/ 0 w 1720482"/>
              <a:gd name="connsiteY10" fmla="*/ 1119184 h 1772537"/>
              <a:gd name="connsiteX0" fmla="*/ 0 w 1630664"/>
              <a:gd name="connsiteY0" fmla="*/ 1119184 h 1772537"/>
              <a:gd name="connsiteX1" fmla="*/ 0 w 1630664"/>
              <a:gd name="connsiteY1" fmla="*/ 1647822 h 1772537"/>
              <a:gd name="connsiteX2" fmla="*/ 1476374 w 1630664"/>
              <a:gd name="connsiteY2" fmla="*/ 1464467 h 1772537"/>
              <a:gd name="connsiteX3" fmla="*/ 1397793 w 1630664"/>
              <a:gd name="connsiteY3" fmla="*/ 626267 h 1772537"/>
              <a:gd name="connsiteX4" fmla="*/ 835820 w 1630664"/>
              <a:gd name="connsiteY4" fmla="*/ 373856 h 1772537"/>
              <a:gd name="connsiteX5" fmla="*/ 807244 w 1630664"/>
              <a:gd name="connsiteY5" fmla="*/ 0 h 1772537"/>
              <a:gd name="connsiteX6" fmla="*/ 421482 w 1630664"/>
              <a:gd name="connsiteY6" fmla="*/ 321468 h 1772537"/>
              <a:gd name="connsiteX7" fmla="*/ 595313 w 1630664"/>
              <a:gd name="connsiteY7" fmla="*/ 766762 h 1772537"/>
              <a:gd name="connsiteX8" fmla="*/ 923925 w 1630664"/>
              <a:gd name="connsiteY8" fmla="*/ 1007267 h 1772537"/>
              <a:gd name="connsiteX9" fmla="*/ 621506 w 1630664"/>
              <a:gd name="connsiteY9" fmla="*/ 1352547 h 1772537"/>
              <a:gd name="connsiteX10" fmla="*/ 0 w 1630664"/>
              <a:gd name="connsiteY10" fmla="*/ 1119184 h 1772537"/>
              <a:gd name="connsiteX0" fmla="*/ 0 w 1615856"/>
              <a:gd name="connsiteY0" fmla="*/ 1119184 h 1800557"/>
              <a:gd name="connsiteX1" fmla="*/ 0 w 1615856"/>
              <a:gd name="connsiteY1" fmla="*/ 1647822 h 1800557"/>
              <a:gd name="connsiteX2" fmla="*/ 1476374 w 1615856"/>
              <a:gd name="connsiteY2" fmla="*/ 1464467 h 1800557"/>
              <a:gd name="connsiteX3" fmla="*/ 1397793 w 1615856"/>
              <a:gd name="connsiteY3" fmla="*/ 626267 h 1800557"/>
              <a:gd name="connsiteX4" fmla="*/ 835820 w 1615856"/>
              <a:gd name="connsiteY4" fmla="*/ 373856 h 1800557"/>
              <a:gd name="connsiteX5" fmla="*/ 807244 w 1615856"/>
              <a:gd name="connsiteY5" fmla="*/ 0 h 1800557"/>
              <a:gd name="connsiteX6" fmla="*/ 421482 w 1615856"/>
              <a:gd name="connsiteY6" fmla="*/ 321468 h 1800557"/>
              <a:gd name="connsiteX7" fmla="*/ 595313 w 1615856"/>
              <a:gd name="connsiteY7" fmla="*/ 766762 h 1800557"/>
              <a:gd name="connsiteX8" fmla="*/ 923925 w 1615856"/>
              <a:gd name="connsiteY8" fmla="*/ 1007267 h 1800557"/>
              <a:gd name="connsiteX9" fmla="*/ 621506 w 1615856"/>
              <a:gd name="connsiteY9" fmla="*/ 1352547 h 1800557"/>
              <a:gd name="connsiteX10" fmla="*/ 0 w 1615856"/>
              <a:gd name="connsiteY10" fmla="*/ 1119184 h 1800557"/>
              <a:gd name="connsiteX0" fmla="*/ 0 w 1626496"/>
              <a:gd name="connsiteY0" fmla="*/ 1119184 h 1800277"/>
              <a:gd name="connsiteX1" fmla="*/ 0 w 1626496"/>
              <a:gd name="connsiteY1" fmla="*/ 1647822 h 1800277"/>
              <a:gd name="connsiteX2" fmla="*/ 1476374 w 1626496"/>
              <a:gd name="connsiteY2" fmla="*/ 1464467 h 1800277"/>
              <a:gd name="connsiteX3" fmla="*/ 1397793 w 1626496"/>
              <a:gd name="connsiteY3" fmla="*/ 626267 h 1800277"/>
              <a:gd name="connsiteX4" fmla="*/ 835820 w 1626496"/>
              <a:gd name="connsiteY4" fmla="*/ 373856 h 1800277"/>
              <a:gd name="connsiteX5" fmla="*/ 807244 w 1626496"/>
              <a:gd name="connsiteY5" fmla="*/ 0 h 1800277"/>
              <a:gd name="connsiteX6" fmla="*/ 421482 w 1626496"/>
              <a:gd name="connsiteY6" fmla="*/ 321468 h 1800277"/>
              <a:gd name="connsiteX7" fmla="*/ 595313 w 1626496"/>
              <a:gd name="connsiteY7" fmla="*/ 766762 h 1800277"/>
              <a:gd name="connsiteX8" fmla="*/ 923925 w 1626496"/>
              <a:gd name="connsiteY8" fmla="*/ 1007267 h 1800277"/>
              <a:gd name="connsiteX9" fmla="*/ 621506 w 1626496"/>
              <a:gd name="connsiteY9" fmla="*/ 1352547 h 1800277"/>
              <a:gd name="connsiteX10" fmla="*/ 0 w 1626496"/>
              <a:gd name="connsiteY10" fmla="*/ 1119184 h 180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6496" h="1800277">
                <a:moveTo>
                  <a:pt x="0" y="1119184"/>
                </a:moveTo>
                <a:lnTo>
                  <a:pt x="0" y="1647822"/>
                </a:lnTo>
                <a:cubicBezTo>
                  <a:pt x="686196" y="1947462"/>
                  <a:pt x="1196953" y="1762179"/>
                  <a:pt x="1476374" y="1464467"/>
                </a:cubicBezTo>
                <a:cubicBezTo>
                  <a:pt x="1699180" y="1227076"/>
                  <a:pt x="1674781" y="817990"/>
                  <a:pt x="1397793" y="626267"/>
                </a:cubicBezTo>
                <a:cubicBezTo>
                  <a:pt x="1228944" y="509394"/>
                  <a:pt x="1023144" y="457993"/>
                  <a:pt x="835820" y="373856"/>
                </a:cubicBezTo>
                <a:cubicBezTo>
                  <a:pt x="676275" y="325437"/>
                  <a:pt x="542926" y="112711"/>
                  <a:pt x="807244" y="0"/>
                </a:cubicBezTo>
                <a:cubicBezTo>
                  <a:pt x="507207" y="50006"/>
                  <a:pt x="440530" y="235745"/>
                  <a:pt x="421482" y="321468"/>
                </a:cubicBezTo>
                <a:cubicBezTo>
                  <a:pt x="362745" y="574674"/>
                  <a:pt x="546894" y="723107"/>
                  <a:pt x="595313" y="766762"/>
                </a:cubicBezTo>
                <a:cubicBezTo>
                  <a:pt x="664369" y="835024"/>
                  <a:pt x="857250" y="884236"/>
                  <a:pt x="923925" y="1007267"/>
                </a:cubicBezTo>
                <a:cubicBezTo>
                  <a:pt x="992188" y="1158079"/>
                  <a:pt x="883541" y="1334500"/>
                  <a:pt x="621506" y="1352547"/>
                </a:cubicBezTo>
                <a:cubicBezTo>
                  <a:pt x="455755" y="1363963"/>
                  <a:pt x="205977" y="1265235"/>
                  <a:pt x="0" y="1119184"/>
                </a:cubicBezTo>
                <a:close/>
              </a:path>
            </a:pathLst>
          </a:custGeom>
          <a:solidFill>
            <a:srgbClr val="0F238D"/>
          </a:solidFill>
          <a:ln w="127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10" name="Freeform 9"/>
          <p:cNvSpPr/>
          <p:nvPr/>
        </p:nvSpPr>
        <p:spPr>
          <a:xfrm>
            <a:off x="8504238" y="158751"/>
            <a:ext cx="119062" cy="69850"/>
          </a:xfrm>
          <a:custGeom>
            <a:avLst/>
            <a:gdLst>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13690"/>
              <a:gd name="connsiteY0" fmla="*/ 635794 h 788194"/>
              <a:gd name="connsiteX1" fmla="*/ 1402556 w 1413690"/>
              <a:gd name="connsiteY1" fmla="*/ 64294 h 788194"/>
              <a:gd name="connsiteX2" fmla="*/ 547687 w 1413690"/>
              <a:gd name="connsiteY2" fmla="*/ 0 h 788194"/>
              <a:gd name="connsiteX3" fmla="*/ 14287 w 1413690"/>
              <a:gd name="connsiteY3" fmla="*/ 469106 h 788194"/>
              <a:gd name="connsiteX4" fmla="*/ 0 w 1413690"/>
              <a:gd name="connsiteY4" fmla="*/ 788194 h 788194"/>
              <a:gd name="connsiteX5" fmla="*/ 283368 w 1413690"/>
              <a:gd name="connsiteY5" fmla="*/ 438150 h 788194"/>
              <a:gd name="connsiteX6" fmla="*/ 821531 w 1413690"/>
              <a:gd name="connsiteY6" fmla="*/ 371475 h 788194"/>
              <a:gd name="connsiteX7" fmla="*/ 1404937 w 1413690"/>
              <a:gd name="connsiteY7" fmla="*/ 635794 h 788194"/>
              <a:gd name="connsiteX0" fmla="*/ 1404937 w 1417413"/>
              <a:gd name="connsiteY0" fmla="*/ 635794 h 788194"/>
              <a:gd name="connsiteX1" fmla="*/ 1402556 w 1417413"/>
              <a:gd name="connsiteY1" fmla="*/ 64294 h 788194"/>
              <a:gd name="connsiteX2" fmla="*/ 547687 w 1417413"/>
              <a:gd name="connsiteY2" fmla="*/ 0 h 788194"/>
              <a:gd name="connsiteX3" fmla="*/ 14287 w 1417413"/>
              <a:gd name="connsiteY3" fmla="*/ 469106 h 788194"/>
              <a:gd name="connsiteX4" fmla="*/ 0 w 1417413"/>
              <a:gd name="connsiteY4" fmla="*/ 788194 h 788194"/>
              <a:gd name="connsiteX5" fmla="*/ 283368 w 1417413"/>
              <a:gd name="connsiteY5" fmla="*/ 438150 h 788194"/>
              <a:gd name="connsiteX6" fmla="*/ 821531 w 1417413"/>
              <a:gd name="connsiteY6" fmla="*/ 371475 h 788194"/>
              <a:gd name="connsiteX7" fmla="*/ 1404937 w 1417413"/>
              <a:gd name="connsiteY7" fmla="*/ 635794 h 788194"/>
              <a:gd name="connsiteX0" fmla="*/ 1404937 w 1417413"/>
              <a:gd name="connsiteY0" fmla="*/ 636458 h 788858"/>
              <a:gd name="connsiteX1" fmla="*/ 1402556 w 1417413"/>
              <a:gd name="connsiteY1" fmla="*/ 64958 h 788858"/>
              <a:gd name="connsiteX2" fmla="*/ 547687 w 1417413"/>
              <a:gd name="connsiteY2" fmla="*/ 664 h 788858"/>
              <a:gd name="connsiteX3" fmla="*/ 14287 w 1417413"/>
              <a:gd name="connsiteY3" fmla="*/ 469770 h 788858"/>
              <a:gd name="connsiteX4" fmla="*/ 0 w 1417413"/>
              <a:gd name="connsiteY4" fmla="*/ 788858 h 788858"/>
              <a:gd name="connsiteX5" fmla="*/ 283368 w 1417413"/>
              <a:gd name="connsiteY5" fmla="*/ 438814 h 788858"/>
              <a:gd name="connsiteX6" fmla="*/ 821531 w 1417413"/>
              <a:gd name="connsiteY6" fmla="*/ 372139 h 788858"/>
              <a:gd name="connsiteX7" fmla="*/ 1404937 w 1417413"/>
              <a:gd name="connsiteY7" fmla="*/ 636458 h 788858"/>
              <a:gd name="connsiteX0" fmla="*/ 1404937 w 1417413"/>
              <a:gd name="connsiteY0" fmla="*/ 659983 h 812383"/>
              <a:gd name="connsiteX1" fmla="*/ 1402556 w 1417413"/>
              <a:gd name="connsiteY1" fmla="*/ 88483 h 812383"/>
              <a:gd name="connsiteX2" fmla="*/ 547687 w 1417413"/>
              <a:gd name="connsiteY2" fmla="*/ 24189 h 812383"/>
              <a:gd name="connsiteX3" fmla="*/ 14287 w 1417413"/>
              <a:gd name="connsiteY3" fmla="*/ 493295 h 812383"/>
              <a:gd name="connsiteX4" fmla="*/ 0 w 1417413"/>
              <a:gd name="connsiteY4" fmla="*/ 812383 h 812383"/>
              <a:gd name="connsiteX5" fmla="*/ 283368 w 1417413"/>
              <a:gd name="connsiteY5" fmla="*/ 462339 h 812383"/>
              <a:gd name="connsiteX6" fmla="*/ 821531 w 1417413"/>
              <a:gd name="connsiteY6" fmla="*/ 395664 h 812383"/>
              <a:gd name="connsiteX7" fmla="*/ 1404937 w 1417413"/>
              <a:gd name="connsiteY7" fmla="*/ 659983 h 812383"/>
              <a:gd name="connsiteX0" fmla="*/ 1404937 w 1417413"/>
              <a:gd name="connsiteY0" fmla="*/ 674932 h 827332"/>
              <a:gd name="connsiteX1" fmla="*/ 1402556 w 1417413"/>
              <a:gd name="connsiteY1" fmla="*/ 103432 h 827332"/>
              <a:gd name="connsiteX2" fmla="*/ 547687 w 1417413"/>
              <a:gd name="connsiteY2" fmla="*/ 39138 h 827332"/>
              <a:gd name="connsiteX3" fmla="*/ 14287 w 1417413"/>
              <a:gd name="connsiteY3" fmla="*/ 508244 h 827332"/>
              <a:gd name="connsiteX4" fmla="*/ 0 w 1417413"/>
              <a:gd name="connsiteY4" fmla="*/ 827332 h 827332"/>
              <a:gd name="connsiteX5" fmla="*/ 283368 w 1417413"/>
              <a:gd name="connsiteY5" fmla="*/ 477288 h 827332"/>
              <a:gd name="connsiteX6" fmla="*/ 821531 w 1417413"/>
              <a:gd name="connsiteY6" fmla="*/ 410613 h 827332"/>
              <a:gd name="connsiteX7" fmla="*/ 1404937 w 1417413"/>
              <a:gd name="connsiteY7" fmla="*/ 674932 h 827332"/>
              <a:gd name="connsiteX0" fmla="*/ 1404937 w 1417413"/>
              <a:gd name="connsiteY0" fmla="*/ 674932 h 827332"/>
              <a:gd name="connsiteX1" fmla="*/ 1402556 w 1417413"/>
              <a:gd name="connsiteY1" fmla="*/ 103432 h 827332"/>
              <a:gd name="connsiteX2" fmla="*/ 547687 w 1417413"/>
              <a:gd name="connsiteY2" fmla="*/ 39138 h 827332"/>
              <a:gd name="connsiteX3" fmla="*/ 14287 w 1417413"/>
              <a:gd name="connsiteY3" fmla="*/ 508244 h 827332"/>
              <a:gd name="connsiteX4" fmla="*/ 0 w 1417413"/>
              <a:gd name="connsiteY4" fmla="*/ 827332 h 827332"/>
              <a:gd name="connsiteX5" fmla="*/ 283368 w 1417413"/>
              <a:gd name="connsiteY5" fmla="*/ 477288 h 827332"/>
              <a:gd name="connsiteX6" fmla="*/ 821531 w 1417413"/>
              <a:gd name="connsiteY6" fmla="*/ 410613 h 827332"/>
              <a:gd name="connsiteX7" fmla="*/ 1404937 w 1417413"/>
              <a:gd name="connsiteY7" fmla="*/ 674932 h 827332"/>
              <a:gd name="connsiteX0" fmla="*/ 1406804 w 1419280"/>
              <a:gd name="connsiteY0" fmla="*/ 674932 h 827332"/>
              <a:gd name="connsiteX1" fmla="*/ 1404423 w 1419280"/>
              <a:gd name="connsiteY1" fmla="*/ 103432 h 827332"/>
              <a:gd name="connsiteX2" fmla="*/ 549554 w 1419280"/>
              <a:gd name="connsiteY2" fmla="*/ 39138 h 827332"/>
              <a:gd name="connsiteX3" fmla="*/ 16154 w 1419280"/>
              <a:gd name="connsiteY3" fmla="*/ 508244 h 827332"/>
              <a:gd name="connsiteX4" fmla="*/ 1867 w 1419280"/>
              <a:gd name="connsiteY4" fmla="*/ 827332 h 827332"/>
              <a:gd name="connsiteX5" fmla="*/ 285235 w 1419280"/>
              <a:gd name="connsiteY5" fmla="*/ 477288 h 827332"/>
              <a:gd name="connsiteX6" fmla="*/ 823398 w 1419280"/>
              <a:gd name="connsiteY6" fmla="*/ 410613 h 827332"/>
              <a:gd name="connsiteX7" fmla="*/ 1406804 w 1419280"/>
              <a:gd name="connsiteY7" fmla="*/ 674932 h 827332"/>
              <a:gd name="connsiteX0" fmla="*/ 1409119 w 1421595"/>
              <a:gd name="connsiteY0" fmla="*/ 674932 h 827332"/>
              <a:gd name="connsiteX1" fmla="*/ 1406738 w 1421595"/>
              <a:gd name="connsiteY1" fmla="*/ 103432 h 827332"/>
              <a:gd name="connsiteX2" fmla="*/ 551869 w 1421595"/>
              <a:gd name="connsiteY2" fmla="*/ 39138 h 827332"/>
              <a:gd name="connsiteX3" fmla="*/ 18469 w 1421595"/>
              <a:gd name="connsiteY3" fmla="*/ 508244 h 827332"/>
              <a:gd name="connsiteX4" fmla="*/ 4182 w 1421595"/>
              <a:gd name="connsiteY4" fmla="*/ 827332 h 827332"/>
              <a:gd name="connsiteX5" fmla="*/ 287550 w 1421595"/>
              <a:gd name="connsiteY5" fmla="*/ 477288 h 827332"/>
              <a:gd name="connsiteX6" fmla="*/ 825713 w 1421595"/>
              <a:gd name="connsiteY6" fmla="*/ 410613 h 827332"/>
              <a:gd name="connsiteX7" fmla="*/ 1409119 w 1421595"/>
              <a:gd name="connsiteY7" fmla="*/ 674932 h 827332"/>
              <a:gd name="connsiteX0" fmla="*/ 1417088 w 1429564"/>
              <a:gd name="connsiteY0" fmla="*/ 674932 h 827332"/>
              <a:gd name="connsiteX1" fmla="*/ 1414707 w 1429564"/>
              <a:gd name="connsiteY1" fmla="*/ 103432 h 827332"/>
              <a:gd name="connsiteX2" fmla="*/ 559838 w 1429564"/>
              <a:gd name="connsiteY2" fmla="*/ 39138 h 827332"/>
              <a:gd name="connsiteX3" fmla="*/ 26438 w 1429564"/>
              <a:gd name="connsiteY3" fmla="*/ 508244 h 827332"/>
              <a:gd name="connsiteX4" fmla="*/ 12151 w 1429564"/>
              <a:gd name="connsiteY4" fmla="*/ 827332 h 827332"/>
              <a:gd name="connsiteX5" fmla="*/ 295519 w 1429564"/>
              <a:gd name="connsiteY5" fmla="*/ 477288 h 827332"/>
              <a:gd name="connsiteX6" fmla="*/ 833682 w 1429564"/>
              <a:gd name="connsiteY6" fmla="*/ 410613 h 827332"/>
              <a:gd name="connsiteX7" fmla="*/ 1417088 w 1429564"/>
              <a:gd name="connsiteY7" fmla="*/ 674932 h 827332"/>
              <a:gd name="connsiteX0" fmla="*/ 1417088 w 1429564"/>
              <a:gd name="connsiteY0" fmla="*/ 674932 h 827332"/>
              <a:gd name="connsiteX1" fmla="*/ 1414707 w 1429564"/>
              <a:gd name="connsiteY1" fmla="*/ 103432 h 827332"/>
              <a:gd name="connsiteX2" fmla="*/ 559838 w 1429564"/>
              <a:gd name="connsiteY2" fmla="*/ 39138 h 827332"/>
              <a:gd name="connsiteX3" fmla="*/ 26438 w 1429564"/>
              <a:gd name="connsiteY3" fmla="*/ 508244 h 827332"/>
              <a:gd name="connsiteX4" fmla="*/ 12151 w 1429564"/>
              <a:gd name="connsiteY4" fmla="*/ 827332 h 827332"/>
              <a:gd name="connsiteX5" fmla="*/ 295519 w 1429564"/>
              <a:gd name="connsiteY5" fmla="*/ 477288 h 827332"/>
              <a:gd name="connsiteX6" fmla="*/ 833682 w 1429564"/>
              <a:gd name="connsiteY6" fmla="*/ 410613 h 827332"/>
              <a:gd name="connsiteX7" fmla="*/ 1417088 w 1429564"/>
              <a:gd name="connsiteY7" fmla="*/ 674932 h 827332"/>
              <a:gd name="connsiteX0" fmla="*/ 1417088 w 1428573"/>
              <a:gd name="connsiteY0" fmla="*/ 674932 h 827332"/>
              <a:gd name="connsiteX1" fmla="*/ 1414707 w 1428573"/>
              <a:gd name="connsiteY1" fmla="*/ 103432 h 827332"/>
              <a:gd name="connsiteX2" fmla="*/ 559838 w 1428573"/>
              <a:gd name="connsiteY2" fmla="*/ 39138 h 827332"/>
              <a:gd name="connsiteX3" fmla="*/ 26438 w 1428573"/>
              <a:gd name="connsiteY3" fmla="*/ 508244 h 827332"/>
              <a:gd name="connsiteX4" fmla="*/ 12151 w 1428573"/>
              <a:gd name="connsiteY4" fmla="*/ 827332 h 827332"/>
              <a:gd name="connsiteX5" fmla="*/ 295519 w 1428573"/>
              <a:gd name="connsiteY5" fmla="*/ 477288 h 827332"/>
              <a:gd name="connsiteX6" fmla="*/ 833682 w 1428573"/>
              <a:gd name="connsiteY6" fmla="*/ 410613 h 827332"/>
              <a:gd name="connsiteX7" fmla="*/ 1417088 w 1428573"/>
              <a:gd name="connsiteY7" fmla="*/ 674932 h 827332"/>
              <a:gd name="connsiteX0" fmla="*/ 1417088 w 1428573"/>
              <a:gd name="connsiteY0" fmla="*/ 674932 h 827332"/>
              <a:gd name="connsiteX1" fmla="*/ 1414707 w 1428573"/>
              <a:gd name="connsiteY1" fmla="*/ 103432 h 827332"/>
              <a:gd name="connsiteX2" fmla="*/ 559838 w 1428573"/>
              <a:gd name="connsiteY2" fmla="*/ 39138 h 827332"/>
              <a:gd name="connsiteX3" fmla="*/ 26438 w 1428573"/>
              <a:gd name="connsiteY3" fmla="*/ 508244 h 827332"/>
              <a:gd name="connsiteX4" fmla="*/ 12151 w 1428573"/>
              <a:gd name="connsiteY4" fmla="*/ 827332 h 827332"/>
              <a:gd name="connsiteX5" fmla="*/ 295519 w 1428573"/>
              <a:gd name="connsiteY5" fmla="*/ 477288 h 827332"/>
              <a:gd name="connsiteX6" fmla="*/ 833682 w 1428573"/>
              <a:gd name="connsiteY6" fmla="*/ 410613 h 827332"/>
              <a:gd name="connsiteX7" fmla="*/ 1417088 w 1428573"/>
              <a:gd name="connsiteY7" fmla="*/ 674932 h 827332"/>
              <a:gd name="connsiteX0" fmla="*/ 1420075 w 1431560"/>
              <a:gd name="connsiteY0" fmla="*/ 674932 h 827332"/>
              <a:gd name="connsiteX1" fmla="*/ 1417694 w 1431560"/>
              <a:gd name="connsiteY1" fmla="*/ 103432 h 827332"/>
              <a:gd name="connsiteX2" fmla="*/ 562825 w 1431560"/>
              <a:gd name="connsiteY2" fmla="*/ 39138 h 827332"/>
              <a:gd name="connsiteX3" fmla="*/ 29425 w 1431560"/>
              <a:gd name="connsiteY3" fmla="*/ 508244 h 827332"/>
              <a:gd name="connsiteX4" fmla="*/ 15138 w 1431560"/>
              <a:gd name="connsiteY4" fmla="*/ 827332 h 827332"/>
              <a:gd name="connsiteX5" fmla="*/ 298506 w 1431560"/>
              <a:gd name="connsiteY5" fmla="*/ 477288 h 827332"/>
              <a:gd name="connsiteX6" fmla="*/ 836669 w 1431560"/>
              <a:gd name="connsiteY6" fmla="*/ 410613 h 827332"/>
              <a:gd name="connsiteX7" fmla="*/ 1420075 w 1431560"/>
              <a:gd name="connsiteY7" fmla="*/ 674932 h 827332"/>
              <a:gd name="connsiteX0" fmla="*/ 1420075 w 1431560"/>
              <a:gd name="connsiteY0" fmla="*/ 674932 h 827332"/>
              <a:gd name="connsiteX1" fmla="*/ 1417694 w 1431560"/>
              <a:gd name="connsiteY1" fmla="*/ 103432 h 827332"/>
              <a:gd name="connsiteX2" fmla="*/ 562825 w 1431560"/>
              <a:gd name="connsiteY2" fmla="*/ 39138 h 827332"/>
              <a:gd name="connsiteX3" fmla="*/ 29425 w 1431560"/>
              <a:gd name="connsiteY3" fmla="*/ 508244 h 827332"/>
              <a:gd name="connsiteX4" fmla="*/ 15138 w 1431560"/>
              <a:gd name="connsiteY4" fmla="*/ 827332 h 827332"/>
              <a:gd name="connsiteX5" fmla="*/ 298506 w 1431560"/>
              <a:gd name="connsiteY5" fmla="*/ 477288 h 827332"/>
              <a:gd name="connsiteX6" fmla="*/ 836669 w 1431560"/>
              <a:gd name="connsiteY6" fmla="*/ 410613 h 827332"/>
              <a:gd name="connsiteX7" fmla="*/ 1420075 w 1431560"/>
              <a:gd name="connsiteY7" fmla="*/ 674932 h 827332"/>
              <a:gd name="connsiteX0" fmla="*/ 1417089 w 1428574"/>
              <a:gd name="connsiteY0" fmla="*/ 674932 h 827332"/>
              <a:gd name="connsiteX1" fmla="*/ 1414708 w 1428574"/>
              <a:gd name="connsiteY1" fmla="*/ 103432 h 827332"/>
              <a:gd name="connsiteX2" fmla="*/ 559839 w 1428574"/>
              <a:gd name="connsiteY2" fmla="*/ 39138 h 827332"/>
              <a:gd name="connsiteX3" fmla="*/ 26439 w 1428574"/>
              <a:gd name="connsiteY3" fmla="*/ 508244 h 827332"/>
              <a:gd name="connsiteX4" fmla="*/ 12152 w 1428574"/>
              <a:gd name="connsiteY4" fmla="*/ 827332 h 827332"/>
              <a:gd name="connsiteX5" fmla="*/ 295520 w 1428574"/>
              <a:gd name="connsiteY5" fmla="*/ 477288 h 827332"/>
              <a:gd name="connsiteX6" fmla="*/ 833683 w 1428574"/>
              <a:gd name="connsiteY6" fmla="*/ 410613 h 827332"/>
              <a:gd name="connsiteX7" fmla="*/ 1417089 w 1428574"/>
              <a:gd name="connsiteY7" fmla="*/ 674932 h 82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574" h="827332">
                <a:moveTo>
                  <a:pt x="1417089" y="674932"/>
                </a:moveTo>
                <a:cubicBezTo>
                  <a:pt x="1435346" y="448714"/>
                  <a:pt x="1429789" y="289169"/>
                  <a:pt x="1414708" y="103432"/>
                </a:cubicBezTo>
                <a:cubicBezTo>
                  <a:pt x="1129752" y="1038"/>
                  <a:pt x="880514" y="-34681"/>
                  <a:pt x="559839" y="39138"/>
                </a:cubicBezTo>
                <a:cubicBezTo>
                  <a:pt x="324968" y="93205"/>
                  <a:pt x="103590" y="255487"/>
                  <a:pt x="26439" y="508244"/>
                </a:cubicBezTo>
                <a:cubicBezTo>
                  <a:pt x="-7732" y="620193"/>
                  <a:pt x="-4518" y="728112"/>
                  <a:pt x="12152" y="827332"/>
                </a:cubicBezTo>
                <a:cubicBezTo>
                  <a:pt x="28424" y="650723"/>
                  <a:pt x="130471" y="560134"/>
                  <a:pt x="295520" y="477288"/>
                </a:cubicBezTo>
                <a:cubicBezTo>
                  <a:pt x="460084" y="394686"/>
                  <a:pt x="654458" y="387116"/>
                  <a:pt x="833683" y="410613"/>
                </a:cubicBezTo>
                <a:cubicBezTo>
                  <a:pt x="1142452" y="451094"/>
                  <a:pt x="1298820" y="584445"/>
                  <a:pt x="1417089" y="674932"/>
                </a:cubicBezTo>
                <a:close/>
              </a:path>
            </a:pathLst>
          </a:custGeom>
          <a:solidFill>
            <a:srgbClr val="0F238D"/>
          </a:solidFill>
          <a:ln w="127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00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5"/>
          <p:cNvSpPr>
            <a:spLocks noGrp="1"/>
          </p:cNvSpPr>
          <p:nvPr>
            <p:ph type="title"/>
          </p:nvPr>
        </p:nvSpPr>
        <p:spPr>
          <a:xfrm>
            <a:off x="731520" y="347472"/>
            <a:ext cx="7315200" cy="557022"/>
          </a:xfrm>
          <a:prstGeom prst="rect">
            <a:avLst/>
          </a:prstGeom>
        </p:spPr>
        <p:txBody>
          <a:bodyPr lIns="0" tIns="0" rIns="0" bIns="0"/>
          <a:lstStyle>
            <a:lvl1pPr algn="l">
              <a:defRPr sz="2400" baseline="0">
                <a:solidFill>
                  <a:schemeClr val="tx1"/>
                </a:solidFill>
              </a:defRPr>
            </a:lvl1pPr>
          </a:lstStyle>
          <a:p>
            <a:r>
              <a:rPr lang="en-US"/>
              <a:t>Click to edit Master title style</a:t>
            </a:r>
            <a:endParaRPr lang="en-US" dirty="0"/>
          </a:p>
        </p:txBody>
      </p:sp>
      <p:sp>
        <p:nvSpPr>
          <p:cNvPr id="13" name="Content Placeholder 12"/>
          <p:cNvSpPr>
            <a:spLocks noGrp="1"/>
          </p:cNvSpPr>
          <p:nvPr>
            <p:ph sz="quarter" idx="11"/>
          </p:nvPr>
        </p:nvSpPr>
        <p:spPr>
          <a:xfrm>
            <a:off x="733427" y="1069848"/>
            <a:ext cx="7267575" cy="3787902"/>
          </a:xfrm>
          <a:prstGeom prst="rect">
            <a:avLst/>
          </a:prstGeom>
          <a:effectLst>
            <a:outerShdw blurRad="127000" dist="50800" dir="2700000" algn="tl" rotWithShape="0">
              <a:schemeClr val="accent3">
                <a:alpha val="80000"/>
              </a:schemeClr>
            </a:outerShdw>
            <a:reflection blurRad="6350" stA="52000" endA="300" endPos="35000" dir="5400000" sy="-100000" algn="bl" rotWithShape="0"/>
          </a:effectLst>
        </p:spPr>
        <p:txBody>
          <a:bodyPr/>
          <a:lstStyle>
            <a:lvl1pPr marL="0" indent="0">
              <a:buNone/>
              <a:defRPr sz="800">
                <a:solidFill>
                  <a:schemeClr val="bg1"/>
                </a:solidFill>
              </a:defRPr>
            </a:lvl1pPr>
          </a:lstStyle>
          <a:p>
            <a:pPr lvl="0"/>
            <a:r>
              <a:rPr lang="en-US"/>
              <a:t>Click to edit Master text styles</a:t>
            </a:r>
          </a:p>
        </p:txBody>
      </p:sp>
      <p:sp>
        <p:nvSpPr>
          <p:cNvPr id="14" name="Date Placeholder 3"/>
          <p:cNvSpPr>
            <a:spLocks noGrp="1"/>
          </p:cNvSpPr>
          <p:nvPr>
            <p:ph type="dt" sz="half" idx="12"/>
          </p:nvPr>
        </p:nvSpPr>
        <p:spPr>
          <a:xfrm>
            <a:off x="8251827" y="862014"/>
            <a:ext cx="752475" cy="92075"/>
          </a:xfrm>
          <a:prstGeom prst="rect">
            <a:avLst/>
          </a:prstGeom>
        </p:spPr>
        <p:txBody>
          <a:bodyPr wrap="square" lIns="0" tIns="0" rIns="0" bIns="0">
            <a:noAutofit/>
          </a:bodyPr>
          <a:lstStyle>
            <a:lvl1pPr algn="r" fontAlgn="auto">
              <a:spcBef>
                <a:spcPts val="0"/>
              </a:spcBef>
              <a:spcAft>
                <a:spcPts val="0"/>
              </a:spcAft>
              <a:defRPr sz="700">
                <a:solidFill>
                  <a:schemeClr val="tx1"/>
                </a:solidFill>
                <a:latin typeface="+mn-lt"/>
                <a:cs typeface="+mn-cs"/>
              </a:defRPr>
            </a:lvl1pPr>
          </a:lstStyle>
          <a:p>
            <a:pPr>
              <a:defRPr/>
            </a:pPr>
            <a:r>
              <a:rPr lang="nl-NL">
                <a:solidFill>
                  <a:srgbClr val="666666"/>
                </a:solidFill>
              </a:rPr>
              <a:t>7 October 2013</a:t>
            </a:r>
            <a:endParaRPr lang="en-US">
              <a:solidFill>
                <a:srgbClr val="666666"/>
              </a:solidFill>
            </a:endParaRPr>
          </a:p>
        </p:txBody>
      </p:sp>
      <p:sp>
        <p:nvSpPr>
          <p:cNvPr id="15" name="Footer Placeholder 4"/>
          <p:cNvSpPr>
            <a:spLocks noGrp="1"/>
          </p:cNvSpPr>
          <p:nvPr>
            <p:ph type="ftr" sz="quarter" idx="13"/>
          </p:nvPr>
        </p:nvSpPr>
        <p:spPr>
          <a:xfrm>
            <a:off x="8251827" y="563564"/>
            <a:ext cx="752475" cy="90487"/>
          </a:xfrm>
          <a:prstGeom prst="rect">
            <a:avLst/>
          </a:prstGeom>
        </p:spPr>
        <p:txBody>
          <a:bodyPr lIns="0" tIns="0" rIns="0" bIns="0"/>
          <a:lstStyle>
            <a:lvl1pPr algn="r" fontAlgn="auto">
              <a:spcBef>
                <a:spcPts val="0"/>
              </a:spcBef>
              <a:spcAft>
                <a:spcPts val="0"/>
              </a:spcAft>
              <a:defRPr sz="800" b="1">
                <a:solidFill>
                  <a:schemeClr val="tx2"/>
                </a:solidFill>
                <a:latin typeface="+mn-lt"/>
                <a:cs typeface="+mn-cs"/>
              </a:defRPr>
            </a:lvl1pPr>
          </a:lstStyle>
          <a:p>
            <a:pPr>
              <a:defRPr/>
            </a:pPr>
            <a:r>
              <a:rPr lang="en-US">
                <a:solidFill>
                  <a:srgbClr val="1C7DDB"/>
                </a:solidFill>
              </a:rPr>
              <a:t>Confidential</a:t>
            </a:r>
          </a:p>
        </p:txBody>
      </p:sp>
      <p:sp>
        <p:nvSpPr>
          <p:cNvPr id="16" name="Slide Number Placeholder 5"/>
          <p:cNvSpPr>
            <a:spLocks noGrp="1"/>
          </p:cNvSpPr>
          <p:nvPr>
            <p:ph type="sldNum" sz="quarter" idx="14"/>
          </p:nvPr>
        </p:nvSpPr>
        <p:spPr>
          <a:xfrm>
            <a:off x="8251825" y="733426"/>
            <a:ext cx="750888" cy="92075"/>
          </a:xfrm>
          <a:prstGeom prst="rect">
            <a:avLst/>
          </a:prstGeom>
        </p:spPr>
        <p:txBody>
          <a:bodyPr lIns="0" tIns="0" rIns="0" bIns="0"/>
          <a:lstStyle>
            <a:lvl1pPr algn="r" fontAlgn="auto">
              <a:spcBef>
                <a:spcPts val="0"/>
              </a:spcBef>
              <a:spcAft>
                <a:spcPts val="0"/>
              </a:spcAft>
              <a:defRPr sz="700">
                <a:solidFill>
                  <a:schemeClr val="tx1"/>
                </a:solidFill>
                <a:latin typeface="+mn-lt"/>
                <a:cs typeface="+mn-cs"/>
              </a:defRPr>
            </a:lvl1pPr>
          </a:lstStyle>
          <a:p>
            <a:pPr>
              <a:defRPr/>
            </a:pPr>
            <a:fld id="{7528DEF1-0768-4767-A89C-ACBE5461C838}" type="slidenum">
              <a:rPr lang="en-US">
                <a:solidFill>
                  <a:srgbClr val="666666"/>
                </a:solidFill>
              </a:rPr>
              <a:pPr>
                <a:defRPr/>
              </a:pPr>
              <a:t>‹#›</a:t>
            </a:fld>
            <a:endParaRPr lang="en-US">
              <a:solidFill>
                <a:srgbClr val="666666"/>
              </a:solidFill>
            </a:endParaRPr>
          </a:p>
        </p:txBody>
      </p:sp>
    </p:spTree>
    <p:extLst>
      <p:ext uri="{BB962C8B-B14F-4D97-AF65-F5344CB8AC3E}">
        <p14:creationId xmlns:p14="http://schemas.microsoft.com/office/powerpoint/2010/main" val="184628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ASML text slide">
    <p:spTree>
      <p:nvGrpSpPr>
        <p:cNvPr id="1" name=""/>
        <p:cNvGrpSpPr/>
        <p:nvPr/>
      </p:nvGrpSpPr>
      <p:grpSpPr>
        <a:xfrm>
          <a:off x="0" y="0"/>
          <a:ext cx="0" cy="0"/>
          <a:chOff x="0" y="0"/>
          <a:chExt cx="0" cy="0"/>
        </a:xfrm>
      </p:grpSpPr>
      <p:sp>
        <p:nvSpPr>
          <p:cNvPr id="4" name="Rectangle 3"/>
          <p:cNvSpPr/>
          <p:nvPr/>
        </p:nvSpPr>
        <p:spPr>
          <a:xfrm>
            <a:off x="8305800" y="133350"/>
            <a:ext cx="76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l="89153" r="9151"/>
          <a:stretch>
            <a:fillRect/>
          </a:stretch>
        </p:blipFill>
        <p:spPr bwMode="auto">
          <a:xfrm>
            <a:off x="8097838" y="0"/>
            <a:ext cx="1539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8320088" y="165100"/>
            <a:ext cx="171450" cy="182563"/>
          </a:xfrm>
          <a:custGeom>
            <a:avLst/>
            <a:gdLst>
              <a:gd name="connsiteX0" fmla="*/ 0 w 1097756"/>
              <a:gd name="connsiteY0" fmla="*/ 0 h 1181100"/>
              <a:gd name="connsiteX1" fmla="*/ 745331 w 1097756"/>
              <a:gd name="connsiteY1" fmla="*/ 0 h 1181100"/>
              <a:gd name="connsiteX2" fmla="*/ 1097756 w 1097756"/>
              <a:gd name="connsiteY2" fmla="*/ 1178718 h 1181100"/>
              <a:gd name="connsiteX3" fmla="*/ 523875 w 1097756"/>
              <a:gd name="connsiteY3" fmla="*/ 1181100 h 1181100"/>
              <a:gd name="connsiteX4" fmla="*/ 0 w 1097756"/>
              <a:gd name="connsiteY4" fmla="*/ 0 h 1181100"/>
              <a:gd name="connsiteX0" fmla="*/ 0 w 1400175"/>
              <a:gd name="connsiteY0" fmla="*/ 0 h 2197893"/>
              <a:gd name="connsiteX1" fmla="*/ 745331 w 1400175"/>
              <a:gd name="connsiteY1" fmla="*/ 0 h 2197893"/>
              <a:gd name="connsiteX2" fmla="*/ 1400175 w 1400175"/>
              <a:gd name="connsiteY2" fmla="*/ 2197893 h 2197893"/>
              <a:gd name="connsiteX3" fmla="*/ 523875 w 1400175"/>
              <a:gd name="connsiteY3" fmla="*/ 1181100 h 2197893"/>
              <a:gd name="connsiteX4" fmla="*/ 0 w 1400175"/>
              <a:gd name="connsiteY4" fmla="*/ 0 h 2197893"/>
              <a:gd name="connsiteX0" fmla="*/ 0 w 1400175"/>
              <a:gd name="connsiteY0" fmla="*/ 0 h 2197893"/>
              <a:gd name="connsiteX1" fmla="*/ 745331 w 1400175"/>
              <a:gd name="connsiteY1" fmla="*/ 0 h 2197893"/>
              <a:gd name="connsiteX2" fmla="*/ 1400175 w 1400175"/>
              <a:gd name="connsiteY2" fmla="*/ 2197893 h 2197893"/>
              <a:gd name="connsiteX3" fmla="*/ 1047750 w 1400175"/>
              <a:gd name="connsiteY3" fmla="*/ 1790700 h 2197893"/>
              <a:gd name="connsiteX4" fmla="*/ 523875 w 1400175"/>
              <a:gd name="connsiteY4" fmla="*/ 1181100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50094 w 1400175"/>
              <a:gd name="connsiteY3" fmla="*/ 2193131 h 2197893"/>
              <a:gd name="connsiteX4" fmla="*/ 523875 w 1400175"/>
              <a:gd name="connsiteY4" fmla="*/ 1181100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523875 w 1400175"/>
              <a:gd name="connsiteY4" fmla="*/ 1181100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0 w 1400175"/>
              <a:gd name="connsiteY5"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230981 w 1400175"/>
              <a:gd name="connsiteY5" fmla="*/ 295275 h 2197893"/>
              <a:gd name="connsiteX6" fmla="*/ 0 w 1400175"/>
              <a:gd name="connsiteY6"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95262 w 1400175"/>
              <a:gd name="connsiteY5" fmla="*/ 1204913 h 2197893"/>
              <a:gd name="connsiteX6" fmla="*/ 0 w 1400175"/>
              <a:gd name="connsiteY6"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0 w 1400175"/>
              <a:gd name="connsiteY6"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135731 w 1400175"/>
              <a:gd name="connsiteY6" fmla="*/ 1102518 h 2197893"/>
              <a:gd name="connsiteX7" fmla="*/ 0 w 1400175"/>
              <a:gd name="connsiteY7"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0 w 1400175"/>
              <a:gd name="connsiteY7"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378619 w 1400175"/>
              <a:gd name="connsiteY7" fmla="*/ 862012 h 2197893"/>
              <a:gd name="connsiteX8" fmla="*/ 0 w 1400175"/>
              <a:gd name="connsiteY8"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0 w 1400175"/>
              <a:gd name="connsiteY8"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426244 w 1400175"/>
              <a:gd name="connsiteY8" fmla="*/ 1112043 h 2197893"/>
              <a:gd name="connsiteX9" fmla="*/ 0 w 1400175"/>
              <a:gd name="connsiteY9"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88106 w 1400175"/>
              <a:gd name="connsiteY8" fmla="*/ 1795462 h 2197893"/>
              <a:gd name="connsiteX9" fmla="*/ 0 w 1400175"/>
              <a:gd name="connsiteY9"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88106 w 1400175"/>
              <a:gd name="connsiteY8" fmla="*/ 1795462 h 2197893"/>
              <a:gd name="connsiteX9" fmla="*/ 52388 w 1400175"/>
              <a:gd name="connsiteY9" fmla="*/ 1131093 h 2197893"/>
              <a:gd name="connsiteX10" fmla="*/ 0 w 1400175"/>
              <a:gd name="connsiteY10" fmla="*/ 0 h 2197893"/>
              <a:gd name="connsiteX0" fmla="*/ 0 w 1400175"/>
              <a:gd name="connsiteY0" fmla="*/ 0 h 2197893"/>
              <a:gd name="connsiteX1" fmla="*/ 745331 w 1400175"/>
              <a:gd name="connsiteY1" fmla="*/ 0 h 2197893"/>
              <a:gd name="connsiteX2" fmla="*/ 1400175 w 1400175"/>
              <a:gd name="connsiteY2" fmla="*/ 2197893 h 2197893"/>
              <a:gd name="connsiteX3" fmla="*/ 747713 w 1400175"/>
              <a:gd name="connsiteY3" fmla="*/ 2195512 h 2197893"/>
              <a:gd name="connsiteX4" fmla="*/ 371475 w 1400175"/>
              <a:gd name="connsiteY4" fmla="*/ 478631 h 2197893"/>
              <a:gd name="connsiteX5" fmla="*/ 173830 w 1400175"/>
              <a:gd name="connsiteY5" fmla="*/ 1383507 h 2197893"/>
              <a:gd name="connsiteX6" fmla="*/ 609600 w 1400175"/>
              <a:gd name="connsiteY6" fmla="*/ 1385887 h 2197893"/>
              <a:gd name="connsiteX7" fmla="*/ 692944 w 1400175"/>
              <a:gd name="connsiteY7" fmla="*/ 1797843 h 2197893"/>
              <a:gd name="connsiteX8" fmla="*/ 88106 w 1400175"/>
              <a:gd name="connsiteY8" fmla="*/ 1795462 h 2197893"/>
              <a:gd name="connsiteX9" fmla="*/ 0 w 1400175"/>
              <a:gd name="connsiteY9" fmla="*/ 2197893 h 2197893"/>
              <a:gd name="connsiteX10" fmla="*/ 0 w 1400175"/>
              <a:gd name="connsiteY10" fmla="*/ 0 h 2197893"/>
              <a:gd name="connsiteX0" fmla="*/ 4762 w 1404937"/>
              <a:gd name="connsiteY0" fmla="*/ 0 h 2197893"/>
              <a:gd name="connsiteX1" fmla="*/ 750093 w 1404937"/>
              <a:gd name="connsiteY1" fmla="*/ 0 h 2197893"/>
              <a:gd name="connsiteX2" fmla="*/ 1404937 w 1404937"/>
              <a:gd name="connsiteY2" fmla="*/ 2197893 h 2197893"/>
              <a:gd name="connsiteX3" fmla="*/ 752475 w 1404937"/>
              <a:gd name="connsiteY3" fmla="*/ 2195512 h 2197893"/>
              <a:gd name="connsiteX4" fmla="*/ 376237 w 1404937"/>
              <a:gd name="connsiteY4" fmla="*/ 478631 h 2197893"/>
              <a:gd name="connsiteX5" fmla="*/ 178592 w 1404937"/>
              <a:gd name="connsiteY5" fmla="*/ 1383507 h 2197893"/>
              <a:gd name="connsiteX6" fmla="*/ 614362 w 1404937"/>
              <a:gd name="connsiteY6" fmla="*/ 1385887 h 2197893"/>
              <a:gd name="connsiteX7" fmla="*/ 697706 w 1404937"/>
              <a:gd name="connsiteY7" fmla="*/ 1797843 h 2197893"/>
              <a:gd name="connsiteX8" fmla="*/ 92868 w 1404937"/>
              <a:gd name="connsiteY8" fmla="*/ 1795462 h 2197893"/>
              <a:gd name="connsiteX9" fmla="*/ 4762 w 1404937"/>
              <a:gd name="connsiteY9" fmla="*/ 2197893 h 2197893"/>
              <a:gd name="connsiteX10" fmla="*/ 0 w 1404937"/>
              <a:gd name="connsiteY10" fmla="*/ 2045493 h 2197893"/>
              <a:gd name="connsiteX11" fmla="*/ 4762 w 1404937"/>
              <a:gd name="connsiteY11" fmla="*/ 0 h 2197893"/>
              <a:gd name="connsiteX0" fmla="*/ 652462 w 2052637"/>
              <a:gd name="connsiteY0" fmla="*/ 0 h 2197893"/>
              <a:gd name="connsiteX1" fmla="*/ 1397793 w 2052637"/>
              <a:gd name="connsiteY1" fmla="*/ 0 h 2197893"/>
              <a:gd name="connsiteX2" fmla="*/ 2052637 w 2052637"/>
              <a:gd name="connsiteY2" fmla="*/ 2197893 h 2197893"/>
              <a:gd name="connsiteX3" fmla="*/ 1400175 w 2052637"/>
              <a:gd name="connsiteY3" fmla="*/ 2195512 h 2197893"/>
              <a:gd name="connsiteX4" fmla="*/ 1023937 w 2052637"/>
              <a:gd name="connsiteY4" fmla="*/ 478631 h 2197893"/>
              <a:gd name="connsiteX5" fmla="*/ 826292 w 2052637"/>
              <a:gd name="connsiteY5" fmla="*/ 1383507 h 2197893"/>
              <a:gd name="connsiteX6" fmla="*/ 1262062 w 2052637"/>
              <a:gd name="connsiteY6" fmla="*/ 1385887 h 2197893"/>
              <a:gd name="connsiteX7" fmla="*/ 1345406 w 2052637"/>
              <a:gd name="connsiteY7" fmla="*/ 1797843 h 2197893"/>
              <a:gd name="connsiteX8" fmla="*/ 740568 w 2052637"/>
              <a:gd name="connsiteY8" fmla="*/ 1795462 h 2197893"/>
              <a:gd name="connsiteX9" fmla="*/ 652462 w 2052637"/>
              <a:gd name="connsiteY9" fmla="*/ 2197893 h 2197893"/>
              <a:gd name="connsiteX10" fmla="*/ 0 w 2052637"/>
              <a:gd name="connsiteY10" fmla="*/ 2193131 h 2197893"/>
              <a:gd name="connsiteX11" fmla="*/ 652462 w 2052637"/>
              <a:gd name="connsiteY11" fmla="*/ 0 h 2197893"/>
              <a:gd name="connsiteX0" fmla="*/ 652462 w 2052637"/>
              <a:gd name="connsiteY0" fmla="*/ 1 h 2197894"/>
              <a:gd name="connsiteX1" fmla="*/ 1397793 w 2052637"/>
              <a:gd name="connsiteY1" fmla="*/ 1 h 2197894"/>
              <a:gd name="connsiteX2" fmla="*/ 2052637 w 2052637"/>
              <a:gd name="connsiteY2" fmla="*/ 2197894 h 2197894"/>
              <a:gd name="connsiteX3" fmla="*/ 1400175 w 2052637"/>
              <a:gd name="connsiteY3" fmla="*/ 2195513 h 2197894"/>
              <a:gd name="connsiteX4" fmla="*/ 1023937 w 2052637"/>
              <a:gd name="connsiteY4" fmla="*/ 478632 h 2197894"/>
              <a:gd name="connsiteX5" fmla="*/ 826292 w 2052637"/>
              <a:gd name="connsiteY5" fmla="*/ 1383508 h 2197894"/>
              <a:gd name="connsiteX6" fmla="*/ 1262062 w 2052637"/>
              <a:gd name="connsiteY6" fmla="*/ 1385888 h 2197894"/>
              <a:gd name="connsiteX7" fmla="*/ 1345406 w 2052637"/>
              <a:gd name="connsiteY7" fmla="*/ 1797844 h 2197894"/>
              <a:gd name="connsiteX8" fmla="*/ 740568 w 2052637"/>
              <a:gd name="connsiteY8" fmla="*/ 1795463 h 2197894"/>
              <a:gd name="connsiteX9" fmla="*/ 652462 w 2052637"/>
              <a:gd name="connsiteY9" fmla="*/ 2197894 h 2197894"/>
              <a:gd name="connsiteX10" fmla="*/ 0 w 2052637"/>
              <a:gd name="connsiteY10" fmla="*/ 2193132 h 2197894"/>
              <a:gd name="connsiteX11" fmla="*/ 652462 w 2052637"/>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62133 w 2052708"/>
              <a:gd name="connsiteY6" fmla="*/ 1385888 h 2197894"/>
              <a:gd name="connsiteX7" fmla="*/ 1345477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14508 w 2052708"/>
              <a:gd name="connsiteY6" fmla="*/ 1383506 h 2197894"/>
              <a:gd name="connsiteX7" fmla="*/ 1345477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14508 w 2052708"/>
              <a:gd name="connsiteY6" fmla="*/ 1383506 h 2197894"/>
              <a:gd name="connsiteX7" fmla="*/ 1312139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19271 w 2052708"/>
              <a:gd name="connsiteY6" fmla="*/ 1376363 h 2197894"/>
              <a:gd name="connsiteX7" fmla="*/ 1312139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21653 w 2052708"/>
              <a:gd name="connsiteY6" fmla="*/ 1383507 h 2197894"/>
              <a:gd name="connsiteX7" fmla="*/ 1312139 w 2052708"/>
              <a:gd name="connsiteY7" fmla="*/ 1797844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 name="connsiteX0" fmla="*/ 652533 w 2052708"/>
              <a:gd name="connsiteY0" fmla="*/ 1 h 2197894"/>
              <a:gd name="connsiteX1" fmla="*/ 1397864 w 2052708"/>
              <a:gd name="connsiteY1" fmla="*/ 1 h 2197894"/>
              <a:gd name="connsiteX2" fmla="*/ 2052708 w 2052708"/>
              <a:gd name="connsiteY2" fmla="*/ 2197894 h 2197894"/>
              <a:gd name="connsiteX3" fmla="*/ 1400246 w 2052708"/>
              <a:gd name="connsiteY3" fmla="*/ 2195513 h 2197894"/>
              <a:gd name="connsiteX4" fmla="*/ 1024008 w 2052708"/>
              <a:gd name="connsiteY4" fmla="*/ 478632 h 2197894"/>
              <a:gd name="connsiteX5" fmla="*/ 826363 w 2052708"/>
              <a:gd name="connsiteY5" fmla="*/ 1383508 h 2197894"/>
              <a:gd name="connsiteX6" fmla="*/ 1221653 w 2052708"/>
              <a:gd name="connsiteY6" fmla="*/ 1383507 h 2197894"/>
              <a:gd name="connsiteX7" fmla="*/ 1312139 w 2052708"/>
              <a:gd name="connsiteY7" fmla="*/ 1795463 h 2197894"/>
              <a:gd name="connsiteX8" fmla="*/ 740639 w 2052708"/>
              <a:gd name="connsiteY8" fmla="*/ 1795463 h 2197894"/>
              <a:gd name="connsiteX9" fmla="*/ 652533 w 2052708"/>
              <a:gd name="connsiteY9" fmla="*/ 2197894 h 2197894"/>
              <a:gd name="connsiteX10" fmla="*/ 71 w 2052708"/>
              <a:gd name="connsiteY10" fmla="*/ 2193132 h 2197894"/>
              <a:gd name="connsiteX11" fmla="*/ 652533 w 2052708"/>
              <a:gd name="connsiteY11" fmla="*/ 1 h 219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708" h="2197894">
                <a:moveTo>
                  <a:pt x="652533" y="1"/>
                </a:moveTo>
                <a:lnTo>
                  <a:pt x="1397864" y="1"/>
                </a:lnTo>
                <a:lnTo>
                  <a:pt x="2052708" y="2197894"/>
                </a:lnTo>
                <a:lnTo>
                  <a:pt x="1400246" y="2195513"/>
                </a:lnTo>
                <a:lnTo>
                  <a:pt x="1024008" y="478632"/>
                </a:lnTo>
                <a:lnTo>
                  <a:pt x="826363" y="1383508"/>
                </a:lnTo>
                <a:lnTo>
                  <a:pt x="1221653" y="1383507"/>
                </a:lnTo>
                <a:lnTo>
                  <a:pt x="1312139" y="1795463"/>
                </a:lnTo>
                <a:lnTo>
                  <a:pt x="740639" y="1795463"/>
                </a:lnTo>
                <a:lnTo>
                  <a:pt x="652533" y="2197894"/>
                </a:lnTo>
                <a:lnTo>
                  <a:pt x="71" y="2193132"/>
                </a:lnTo>
                <a:cubicBezTo>
                  <a:pt x="-7867" y="2197101"/>
                  <a:pt x="648565" y="-1587"/>
                  <a:pt x="652533" y="1"/>
                </a:cubicBezTo>
                <a:close/>
              </a:path>
            </a:pathLst>
          </a:custGeom>
          <a:solidFill>
            <a:srgbClr val="0F238D"/>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9" name="Freeform 8"/>
          <p:cNvSpPr/>
          <p:nvPr/>
        </p:nvSpPr>
        <p:spPr>
          <a:xfrm>
            <a:off x="8653463" y="165100"/>
            <a:ext cx="207962" cy="182563"/>
          </a:xfrm>
          <a:custGeom>
            <a:avLst/>
            <a:gdLst>
              <a:gd name="connsiteX0" fmla="*/ 0 w 688182"/>
              <a:gd name="connsiteY0" fmla="*/ 950119 h 950119"/>
              <a:gd name="connsiteX1" fmla="*/ 611982 w 688182"/>
              <a:gd name="connsiteY1" fmla="*/ 950119 h 950119"/>
              <a:gd name="connsiteX2" fmla="*/ 688182 w 688182"/>
              <a:gd name="connsiteY2" fmla="*/ 0 h 950119"/>
              <a:gd name="connsiteX3" fmla="*/ 0 w 688182"/>
              <a:gd name="connsiteY3" fmla="*/ 950119 h 950119"/>
              <a:gd name="connsiteX0" fmla="*/ 0 w 688182"/>
              <a:gd name="connsiteY0" fmla="*/ 950119 h 950119"/>
              <a:gd name="connsiteX1" fmla="*/ 611982 w 688182"/>
              <a:gd name="connsiteY1" fmla="*/ 950119 h 950119"/>
              <a:gd name="connsiteX2" fmla="*/ 688182 w 688182"/>
              <a:gd name="connsiteY2" fmla="*/ 0 h 950119"/>
              <a:gd name="connsiteX3" fmla="*/ 214313 w 688182"/>
              <a:gd name="connsiteY3" fmla="*/ 652463 h 950119"/>
              <a:gd name="connsiteX4" fmla="*/ 0 w 688182"/>
              <a:gd name="connsiteY4" fmla="*/ 950119 h 950119"/>
              <a:gd name="connsiteX0" fmla="*/ 0 w 688182"/>
              <a:gd name="connsiteY0" fmla="*/ 950119 h 950119"/>
              <a:gd name="connsiteX1" fmla="*/ 611982 w 688182"/>
              <a:gd name="connsiteY1" fmla="*/ 950119 h 950119"/>
              <a:gd name="connsiteX2" fmla="*/ 688182 w 688182"/>
              <a:gd name="connsiteY2" fmla="*/ 0 h 950119"/>
              <a:gd name="connsiteX3" fmla="*/ 111919 w 688182"/>
              <a:gd name="connsiteY3" fmla="*/ 95250 h 950119"/>
              <a:gd name="connsiteX4" fmla="*/ 0 w 688182"/>
              <a:gd name="connsiteY4" fmla="*/ 950119 h 950119"/>
              <a:gd name="connsiteX0" fmla="*/ 0 w 723900"/>
              <a:gd name="connsiteY0" fmla="*/ 1395413 h 1395413"/>
              <a:gd name="connsiteX1" fmla="*/ 611982 w 723900"/>
              <a:gd name="connsiteY1" fmla="*/ 1395413 h 1395413"/>
              <a:gd name="connsiteX2" fmla="*/ 723900 w 723900"/>
              <a:gd name="connsiteY2" fmla="*/ 0 h 1395413"/>
              <a:gd name="connsiteX3" fmla="*/ 111919 w 723900"/>
              <a:gd name="connsiteY3" fmla="*/ 540544 h 1395413"/>
              <a:gd name="connsiteX4" fmla="*/ 0 w 723900"/>
              <a:gd name="connsiteY4" fmla="*/ 1395413 h 1395413"/>
              <a:gd name="connsiteX0" fmla="*/ 0 w 723900"/>
              <a:gd name="connsiteY0" fmla="*/ 2031206 h 2031206"/>
              <a:gd name="connsiteX1" fmla="*/ 611982 w 723900"/>
              <a:gd name="connsiteY1" fmla="*/ 2031206 h 2031206"/>
              <a:gd name="connsiteX2" fmla="*/ 723900 w 723900"/>
              <a:gd name="connsiteY2" fmla="*/ 635793 h 2031206"/>
              <a:gd name="connsiteX3" fmla="*/ 266700 w 723900"/>
              <a:gd name="connsiteY3" fmla="*/ 0 h 2031206"/>
              <a:gd name="connsiteX4" fmla="*/ 0 w 723900"/>
              <a:gd name="connsiteY4" fmla="*/ 2031206 h 2031206"/>
              <a:gd name="connsiteX0" fmla="*/ 0 w 723900"/>
              <a:gd name="connsiteY0" fmla="*/ 2195513 h 2195513"/>
              <a:gd name="connsiteX1" fmla="*/ 611982 w 723900"/>
              <a:gd name="connsiteY1" fmla="*/ 2195513 h 2195513"/>
              <a:gd name="connsiteX2" fmla="*/ 723900 w 723900"/>
              <a:gd name="connsiteY2" fmla="*/ 800100 h 2195513"/>
              <a:gd name="connsiteX3" fmla="*/ 283369 w 723900"/>
              <a:gd name="connsiteY3" fmla="*/ 0 h 2195513"/>
              <a:gd name="connsiteX4" fmla="*/ 0 w 723900"/>
              <a:gd name="connsiteY4" fmla="*/ 2195513 h 2195513"/>
              <a:gd name="connsiteX0" fmla="*/ 0 w 723900"/>
              <a:gd name="connsiteY0" fmla="*/ 2195513 h 2195513"/>
              <a:gd name="connsiteX1" fmla="*/ 611982 w 723900"/>
              <a:gd name="connsiteY1" fmla="*/ 2195513 h 2195513"/>
              <a:gd name="connsiteX2" fmla="*/ 723900 w 723900"/>
              <a:gd name="connsiteY2" fmla="*/ 800100 h 2195513"/>
              <a:gd name="connsiteX3" fmla="*/ 500063 w 723900"/>
              <a:gd name="connsiteY3" fmla="*/ 388145 h 2195513"/>
              <a:gd name="connsiteX4" fmla="*/ 283369 w 723900"/>
              <a:gd name="connsiteY4" fmla="*/ 0 h 2195513"/>
              <a:gd name="connsiteX5" fmla="*/ 0 w 723900"/>
              <a:gd name="connsiteY5" fmla="*/ 2195513 h 2195513"/>
              <a:gd name="connsiteX0" fmla="*/ 0 w 945356"/>
              <a:gd name="connsiteY0" fmla="*/ 2195513 h 2195513"/>
              <a:gd name="connsiteX1" fmla="*/ 611982 w 945356"/>
              <a:gd name="connsiteY1" fmla="*/ 2195513 h 2195513"/>
              <a:gd name="connsiteX2" fmla="*/ 723900 w 945356"/>
              <a:gd name="connsiteY2" fmla="*/ 800100 h 2195513"/>
              <a:gd name="connsiteX3" fmla="*/ 945356 w 945356"/>
              <a:gd name="connsiteY3" fmla="*/ 2382 h 2195513"/>
              <a:gd name="connsiteX4" fmla="*/ 283369 w 945356"/>
              <a:gd name="connsiteY4" fmla="*/ 0 h 2195513"/>
              <a:gd name="connsiteX5" fmla="*/ 0 w 945356"/>
              <a:gd name="connsiteY5" fmla="*/ 2195513 h 2195513"/>
              <a:gd name="connsiteX0" fmla="*/ 0 w 945356"/>
              <a:gd name="connsiteY0" fmla="*/ 2195513 h 2195513"/>
              <a:gd name="connsiteX1" fmla="*/ 611982 w 945356"/>
              <a:gd name="connsiteY1" fmla="*/ 2195513 h 2195513"/>
              <a:gd name="connsiteX2" fmla="*/ 723900 w 945356"/>
              <a:gd name="connsiteY2" fmla="*/ 800100 h 2195513"/>
              <a:gd name="connsiteX3" fmla="*/ 790575 w 945356"/>
              <a:gd name="connsiteY3" fmla="*/ 545308 h 2195513"/>
              <a:gd name="connsiteX4" fmla="*/ 945356 w 945356"/>
              <a:gd name="connsiteY4" fmla="*/ 2382 h 2195513"/>
              <a:gd name="connsiteX5" fmla="*/ 283369 w 945356"/>
              <a:gd name="connsiteY5" fmla="*/ 0 h 2195513"/>
              <a:gd name="connsiteX6" fmla="*/ 0 w 945356"/>
              <a:gd name="connsiteY6"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252537 w 1252537"/>
              <a:gd name="connsiteY3" fmla="*/ 1333501 h 2195513"/>
              <a:gd name="connsiteX4" fmla="*/ 945356 w 1252537"/>
              <a:gd name="connsiteY4" fmla="*/ 2382 h 2195513"/>
              <a:gd name="connsiteX5" fmla="*/ 283369 w 1252537"/>
              <a:gd name="connsiteY5" fmla="*/ 0 h 2195513"/>
              <a:gd name="connsiteX6" fmla="*/ 0 w 1252537"/>
              <a:gd name="connsiteY6"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031082 w 1252537"/>
              <a:gd name="connsiteY3" fmla="*/ 1112045 h 2195513"/>
              <a:gd name="connsiteX4" fmla="*/ 1252537 w 1252537"/>
              <a:gd name="connsiteY4" fmla="*/ 1333501 h 2195513"/>
              <a:gd name="connsiteX5" fmla="*/ 945356 w 1252537"/>
              <a:gd name="connsiteY5" fmla="*/ 2382 h 2195513"/>
              <a:gd name="connsiteX6" fmla="*/ 283369 w 1252537"/>
              <a:gd name="connsiteY6" fmla="*/ 0 h 2195513"/>
              <a:gd name="connsiteX7" fmla="*/ 0 w 1252537"/>
              <a:gd name="connsiteY7"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007270 w 1252537"/>
              <a:gd name="connsiteY3" fmla="*/ 2193132 h 2195513"/>
              <a:gd name="connsiteX4" fmla="*/ 1252537 w 1252537"/>
              <a:gd name="connsiteY4" fmla="*/ 1333501 h 2195513"/>
              <a:gd name="connsiteX5" fmla="*/ 945356 w 1252537"/>
              <a:gd name="connsiteY5" fmla="*/ 2382 h 2195513"/>
              <a:gd name="connsiteX6" fmla="*/ 283369 w 1252537"/>
              <a:gd name="connsiteY6" fmla="*/ 0 h 2195513"/>
              <a:gd name="connsiteX7" fmla="*/ 0 w 1252537"/>
              <a:gd name="connsiteY7" fmla="*/ 2195513 h 2195513"/>
              <a:gd name="connsiteX0" fmla="*/ 0 w 1252537"/>
              <a:gd name="connsiteY0" fmla="*/ 2195513 h 2195513"/>
              <a:gd name="connsiteX1" fmla="*/ 611982 w 1252537"/>
              <a:gd name="connsiteY1" fmla="*/ 2195513 h 2195513"/>
              <a:gd name="connsiteX2" fmla="*/ 723900 w 1252537"/>
              <a:gd name="connsiteY2" fmla="*/ 800100 h 2195513"/>
              <a:gd name="connsiteX3" fmla="*/ 1007270 w 1252537"/>
              <a:gd name="connsiteY3" fmla="*/ 2193132 h 2195513"/>
              <a:gd name="connsiteX4" fmla="*/ 1173957 w 1252537"/>
              <a:gd name="connsiteY4" fmla="*/ 1600202 h 2195513"/>
              <a:gd name="connsiteX5" fmla="*/ 1252537 w 1252537"/>
              <a:gd name="connsiteY5" fmla="*/ 1333501 h 2195513"/>
              <a:gd name="connsiteX6" fmla="*/ 945356 w 1252537"/>
              <a:gd name="connsiteY6" fmla="*/ 2382 h 2195513"/>
              <a:gd name="connsiteX7" fmla="*/ 283369 w 1252537"/>
              <a:gd name="connsiteY7" fmla="*/ 0 h 2195513"/>
              <a:gd name="connsiteX8" fmla="*/ 0 w 1252537"/>
              <a:gd name="connsiteY8" fmla="*/ 2195513 h 2195513"/>
              <a:gd name="connsiteX0" fmla="*/ 0 w 1488282"/>
              <a:gd name="connsiteY0" fmla="*/ 2195513 h 2195514"/>
              <a:gd name="connsiteX1" fmla="*/ 611982 w 1488282"/>
              <a:gd name="connsiteY1" fmla="*/ 2195513 h 2195514"/>
              <a:gd name="connsiteX2" fmla="*/ 723900 w 1488282"/>
              <a:gd name="connsiteY2" fmla="*/ 800100 h 2195514"/>
              <a:gd name="connsiteX3" fmla="*/ 1007270 w 1488282"/>
              <a:gd name="connsiteY3" fmla="*/ 2193132 h 2195514"/>
              <a:gd name="connsiteX4" fmla="*/ 1488282 w 1488282"/>
              <a:gd name="connsiteY4" fmla="*/ 2195514 h 2195514"/>
              <a:gd name="connsiteX5" fmla="*/ 1252537 w 1488282"/>
              <a:gd name="connsiteY5" fmla="*/ 1333501 h 2195514"/>
              <a:gd name="connsiteX6" fmla="*/ 945356 w 1488282"/>
              <a:gd name="connsiteY6" fmla="*/ 2382 h 2195514"/>
              <a:gd name="connsiteX7" fmla="*/ 283369 w 1488282"/>
              <a:gd name="connsiteY7" fmla="*/ 0 h 2195514"/>
              <a:gd name="connsiteX8" fmla="*/ 0 w 1488282"/>
              <a:gd name="connsiteY8" fmla="*/ 2195513 h 2195514"/>
              <a:gd name="connsiteX0" fmla="*/ 0 w 1488282"/>
              <a:gd name="connsiteY0" fmla="*/ 2195513 h 2195514"/>
              <a:gd name="connsiteX1" fmla="*/ 611982 w 1488282"/>
              <a:gd name="connsiteY1" fmla="*/ 2195513 h 2195514"/>
              <a:gd name="connsiteX2" fmla="*/ 723900 w 1488282"/>
              <a:gd name="connsiteY2" fmla="*/ 800100 h 2195514"/>
              <a:gd name="connsiteX3" fmla="*/ 1007270 w 1488282"/>
              <a:gd name="connsiteY3" fmla="*/ 2193132 h 2195514"/>
              <a:gd name="connsiteX4" fmla="*/ 1488282 w 1488282"/>
              <a:gd name="connsiteY4" fmla="*/ 2195514 h 2195514"/>
              <a:gd name="connsiteX5" fmla="*/ 1352549 w 1488282"/>
              <a:gd name="connsiteY5" fmla="*/ 1690688 h 2195514"/>
              <a:gd name="connsiteX6" fmla="*/ 1252537 w 1488282"/>
              <a:gd name="connsiteY6" fmla="*/ 1333501 h 2195514"/>
              <a:gd name="connsiteX7" fmla="*/ 945356 w 1488282"/>
              <a:gd name="connsiteY7" fmla="*/ 2382 h 2195514"/>
              <a:gd name="connsiteX8" fmla="*/ 283369 w 1488282"/>
              <a:gd name="connsiteY8" fmla="*/ 0 h 2195514"/>
              <a:gd name="connsiteX9" fmla="*/ 0 w 1488282"/>
              <a:gd name="connsiteY9" fmla="*/ 2195513 h 2195514"/>
              <a:gd name="connsiteX0" fmla="*/ 0 w 1781174"/>
              <a:gd name="connsiteY0" fmla="*/ 2195513 h 2195514"/>
              <a:gd name="connsiteX1" fmla="*/ 611982 w 1781174"/>
              <a:gd name="connsiteY1" fmla="*/ 2195513 h 2195514"/>
              <a:gd name="connsiteX2" fmla="*/ 723900 w 1781174"/>
              <a:gd name="connsiteY2" fmla="*/ 800100 h 2195514"/>
              <a:gd name="connsiteX3" fmla="*/ 1007270 w 1781174"/>
              <a:gd name="connsiteY3" fmla="*/ 2193132 h 2195514"/>
              <a:gd name="connsiteX4" fmla="*/ 1488282 w 1781174"/>
              <a:gd name="connsiteY4" fmla="*/ 2195514 h 2195514"/>
              <a:gd name="connsiteX5" fmla="*/ 1781174 w 1781174"/>
              <a:gd name="connsiteY5" fmla="*/ 792957 h 2195514"/>
              <a:gd name="connsiteX6" fmla="*/ 1252537 w 1781174"/>
              <a:gd name="connsiteY6" fmla="*/ 1333501 h 2195514"/>
              <a:gd name="connsiteX7" fmla="*/ 945356 w 1781174"/>
              <a:gd name="connsiteY7" fmla="*/ 2382 h 2195514"/>
              <a:gd name="connsiteX8" fmla="*/ 283369 w 1781174"/>
              <a:gd name="connsiteY8" fmla="*/ 0 h 2195514"/>
              <a:gd name="connsiteX9" fmla="*/ 0 w 1781174"/>
              <a:gd name="connsiteY9" fmla="*/ 2195513 h 2195514"/>
              <a:gd name="connsiteX0" fmla="*/ 0 w 1781174"/>
              <a:gd name="connsiteY0" fmla="*/ 2195513 h 2195514"/>
              <a:gd name="connsiteX1" fmla="*/ 611982 w 1781174"/>
              <a:gd name="connsiteY1" fmla="*/ 2195513 h 2195514"/>
              <a:gd name="connsiteX2" fmla="*/ 723900 w 1781174"/>
              <a:gd name="connsiteY2" fmla="*/ 800100 h 2195514"/>
              <a:gd name="connsiteX3" fmla="*/ 1007270 w 1781174"/>
              <a:gd name="connsiteY3" fmla="*/ 2193132 h 2195514"/>
              <a:gd name="connsiteX4" fmla="*/ 1488282 w 1781174"/>
              <a:gd name="connsiteY4" fmla="*/ 2195514 h 2195514"/>
              <a:gd name="connsiteX5" fmla="*/ 1781174 w 1781174"/>
              <a:gd name="connsiteY5" fmla="*/ 792957 h 2195514"/>
              <a:gd name="connsiteX6" fmla="*/ 1528762 w 1781174"/>
              <a:gd name="connsiteY6" fmla="*/ 1052513 h 2195514"/>
              <a:gd name="connsiteX7" fmla="*/ 1252537 w 1781174"/>
              <a:gd name="connsiteY7" fmla="*/ 1333501 h 2195514"/>
              <a:gd name="connsiteX8" fmla="*/ 945356 w 1781174"/>
              <a:gd name="connsiteY8" fmla="*/ 2382 h 2195514"/>
              <a:gd name="connsiteX9" fmla="*/ 283369 w 1781174"/>
              <a:gd name="connsiteY9" fmla="*/ 0 h 2195514"/>
              <a:gd name="connsiteX10" fmla="*/ 0 w 1781174"/>
              <a:gd name="connsiteY10" fmla="*/ 2195513 h 2195514"/>
              <a:gd name="connsiteX0" fmla="*/ 0 w 1781174"/>
              <a:gd name="connsiteY0" fmla="*/ 2197894 h 2197895"/>
              <a:gd name="connsiteX1" fmla="*/ 611982 w 1781174"/>
              <a:gd name="connsiteY1" fmla="*/ 2197894 h 2197895"/>
              <a:gd name="connsiteX2" fmla="*/ 723900 w 1781174"/>
              <a:gd name="connsiteY2" fmla="*/ 802481 h 2197895"/>
              <a:gd name="connsiteX3" fmla="*/ 1007270 w 1781174"/>
              <a:gd name="connsiteY3" fmla="*/ 2195513 h 2197895"/>
              <a:gd name="connsiteX4" fmla="*/ 1488282 w 1781174"/>
              <a:gd name="connsiteY4" fmla="*/ 2197895 h 2197895"/>
              <a:gd name="connsiteX5" fmla="*/ 1781174 w 1781174"/>
              <a:gd name="connsiteY5" fmla="*/ 795338 h 2197895"/>
              <a:gd name="connsiteX6" fmla="*/ 1559719 w 1781174"/>
              <a:gd name="connsiteY6" fmla="*/ 0 h 2197895"/>
              <a:gd name="connsiteX7" fmla="*/ 1252537 w 1781174"/>
              <a:gd name="connsiteY7" fmla="*/ 1335882 h 2197895"/>
              <a:gd name="connsiteX8" fmla="*/ 945356 w 1781174"/>
              <a:gd name="connsiteY8" fmla="*/ 4763 h 2197895"/>
              <a:gd name="connsiteX9" fmla="*/ 283369 w 1781174"/>
              <a:gd name="connsiteY9" fmla="*/ 2381 h 2197895"/>
              <a:gd name="connsiteX10" fmla="*/ 0 w 1781174"/>
              <a:gd name="connsiteY10" fmla="*/ 2197894 h 2197895"/>
              <a:gd name="connsiteX0" fmla="*/ 0 w 1781174"/>
              <a:gd name="connsiteY0" fmla="*/ 2197894 h 2197895"/>
              <a:gd name="connsiteX1" fmla="*/ 611982 w 1781174"/>
              <a:gd name="connsiteY1" fmla="*/ 2197894 h 2197895"/>
              <a:gd name="connsiteX2" fmla="*/ 723900 w 1781174"/>
              <a:gd name="connsiteY2" fmla="*/ 802481 h 2197895"/>
              <a:gd name="connsiteX3" fmla="*/ 1007270 w 1781174"/>
              <a:gd name="connsiteY3" fmla="*/ 2195513 h 2197895"/>
              <a:gd name="connsiteX4" fmla="*/ 1488282 w 1781174"/>
              <a:gd name="connsiteY4" fmla="*/ 2197895 h 2197895"/>
              <a:gd name="connsiteX5" fmla="*/ 1781174 w 1781174"/>
              <a:gd name="connsiteY5" fmla="*/ 795338 h 2197895"/>
              <a:gd name="connsiteX6" fmla="*/ 1688306 w 1781174"/>
              <a:gd name="connsiteY6" fmla="*/ 454820 h 2197895"/>
              <a:gd name="connsiteX7" fmla="*/ 1559719 w 1781174"/>
              <a:gd name="connsiteY7" fmla="*/ 0 h 2197895"/>
              <a:gd name="connsiteX8" fmla="*/ 1252537 w 1781174"/>
              <a:gd name="connsiteY8" fmla="*/ 1335882 h 2197895"/>
              <a:gd name="connsiteX9" fmla="*/ 945356 w 1781174"/>
              <a:gd name="connsiteY9" fmla="*/ 4763 h 2197895"/>
              <a:gd name="connsiteX10" fmla="*/ 283369 w 1781174"/>
              <a:gd name="connsiteY10" fmla="*/ 2381 h 2197895"/>
              <a:gd name="connsiteX11" fmla="*/ 0 w 1781174"/>
              <a:gd name="connsiteY11" fmla="*/ 2197894 h 2197895"/>
              <a:gd name="connsiteX0" fmla="*/ 0 w 2212181"/>
              <a:gd name="connsiteY0" fmla="*/ 2197894 h 2197895"/>
              <a:gd name="connsiteX1" fmla="*/ 611982 w 2212181"/>
              <a:gd name="connsiteY1" fmla="*/ 2197894 h 2197895"/>
              <a:gd name="connsiteX2" fmla="*/ 723900 w 2212181"/>
              <a:gd name="connsiteY2" fmla="*/ 802481 h 2197895"/>
              <a:gd name="connsiteX3" fmla="*/ 1007270 w 2212181"/>
              <a:gd name="connsiteY3" fmla="*/ 2195513 h 2197895"/>
              <a:gd name="connsiteX4" fmla="*/ 1488282 w 2212181"/>
              <a:gd name="connsiteY4" fmla="*/ 2197895 h 2197895"/>
              <a:gd name="connsiteX5" fmla="*/ 1781174 w 2212181"/>
              <a:gd name="connsiteY5" fmla="*/ 795338 h 2197895"/>
              <a:gd name="connsiteX6" fmla="*/ 2212181 w 2212181"/>
              <a:gd name="connsiteY6" fmla="*/ 7145 h 2197895"/>
              <a:gd name="connsiteX7" fmla="*/ 1559719 w 2212181"/>
              <a:gd name="connsiteY7" fmla="*/ 0 h 2197895"/>
              <a:gd name="connsiteX8" fmla="*/ 1252537 w 2212181"/>
              <a:gd name="connsiteY8" fmla="*/ 1335882 h 2197895"/>
              <a:gd name="connsiteX9" fmla="*/ 945356 w 2212181"/>
              <a:gd name="connsiteY9" fmla="*/ 4763 h 2197895"/>
              <a:gd name="connsiteX10" fmla="*/ 283369 w 2212181"/>
              <a:gd name="connsiteY10" fmla="*/ 2381 h 2197895"/>
              <a:gd name="connsiteX11" fmla="*/ 0 w 2212181"/>
              <a:gd name="connsiteY11" fmla="*/ 2197894 h 2197895"/>
              <a:gd name="connsiteX0" fmla="*/ 0 w 2212181"/>
              <a:gd name="connsiteY0" fmla="*/ 2197894 h 2197895"/>
              <a:gd name="connsiteX1" fmla="*/ 611982 w 2212181"/>
              <a:gd name="connsiteY1" fmla="*/ 2197894 h 2197895"/>
              <a:gd name="connsiteX2" fmla="*/ 723900 w 2212181"/>
              <a:gd name="connsiteY2" fmla="*/ 802481 h 2197895"/>
              <a:gd name="connsiteX3" fmla="*/ 1007270 w 2212181"/>
              <a:gd name="connsiteY3" fmla="*/ 2195513 h 2197895"/>
              <a:gd name="connsiteX4" fmla="*/ 1488282 w 2212181"/>
              <a:gd name="connsiteY4" fmla="*/ 2197895 h 2197895"/>
              <a:gd name="connsiteX5" fmla="*/ 1781174 w 2212181"/>
              <a:gd name="connsiteY5" fmla="*/ 795338 h 2197895"/>
              <a:gd name="connsiteX6" fmla="*/ 2035968 w 2212181"/>
              <a:gd name="connsiteY6" fmla="*/ 328614 h 2197895"/>
              <a:gd name="connsiteX7" fmla="*/ 2212181 w 2212181"/>
              <a:gd name="connsiteY7" fmla="*/ 7145 h 2197895"/>
              <a:gd name="connsiteX8" fmla="*/ 1559719 w 2212181"/>
              <a:gd name="connsiteY8" fmla="*/ 0 h 2197895"/>
              <a:gd name="connsiteX9" fmla="*/ 1252537 w 2212181"/>
              <a:gd name="connsiteY9" fmla="*/ 1335882 h 2197895"/>
              <a:gd name="connsiteX10" fmla="*/ 945356 w 2212181"/>
              <a:gd name="connsiteY10" fmla="*/ 4763 h 2197895"/>
              <a:gd name="connsiteX11" fmla="*/ 283369 w 2212181"/>
              <a:gd name="connsiteY11" fmla="*/ 2381 h 2197895"/>
              <a:gd name="connsiteX12" fmla="*/ 0 w 2212181"/>
              <a:gd name="connsiteY12"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81174 w 2500312"/>
              <a:gd name="connsiteY5" fmla="*/ 795338 h 2197895"/>
              <a:gd name="connsiteX6" fmla="*/ 2500312 w 2500312"/>
              <a:gd name="connsiteY6" fmla="*/ 2197895 h 2197895"/>
              <a:gd name="connsiteX7" fmla="*/ 2212181 w 2500312"/>
              <a:gd name="connsiteY7" fmla="*/ 7145 h 2197895"/>
              <a:gd name="connsiteX8" fmla="*/ 1559719 w 2500312"/>
              <a:gd name="connsiteY8" fmla="*/ 0 h 2197895"/>
              <a:gd name="connsiteX9" fmla="*/ 1252537 w 2500312"/>
              <a:gd name="connsiteY9" fmla="*/ 1335882 h 2197895"/>
              <a:gd name="connsiteX10" fmla="*/ 945356 w 2500312"/>
              <a:gd name="connsiteY10" fmla="*/ 4763 h 2197895"/>
              <a:gd name="connsiteX11" fmla="*/ 283369 w 2500312"/>
              <a:gd name="connsiteY11" fmla="*/ 2381 h 2197895"/>
              <a:gd name="connsiteX12" fmla="*/ 0 w 2500312"/>
              <a:gd name="connsiteY12"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81174 w 2500312"/>
              <a:gd name="connsiteY5" fmla="*/ 795338 h 2197895"/>
              <a:gd name="connsiteX6" fmla="*/ 2190748 w 2500312"/>
              <a:gd name="connsiteY6" fmla="*/ 1595439 h 2197895"/>
              <a:gd name="connsiteX7" fmla="*/ 2500312 w 2500312"/>
              <a:gd name="connsiteY7" fmla="*/ 2197895 h 2197895"/>
              <a:gd name="connsiteX8" fmla="*/ 2212181 w 2500312"/>
              <a:gd name="connsiteY8" fmla="*/ 7145 h 2197895"/>
              <a:gd name="connsiteX9" fmla="*/ 1559719 w 2500312"/>
              <a:gd name="connsiteY9" fmla="*/ 0 h 2197895"/>
              <a:gd name="connsiteX10" fmla="*/ 1252537 w 2500312"/>
              <a:gd name="connsiteY10" fmla="*/ 1335882 h 2197895"/>
              <a:gd name="connsiteX11" fmla="*/ 945356 w 2500312"/>
              <a:gd name="connsiteY11" fmla="*/ 4763 h 2197895"/>
              <a:gd name="connsiteX12" fmla="*/ 283369 w 2500312"/>
              <a:gd name="connsiteY12" fmla="*/ 2381 h 2197895"/>
              <a:gd name="connsiteX13" fmla="*/ 0 w 2500312"/>
              <a:gd name="connsiteY13"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81174 w 2500312"/>
              <a:gd name="connsiteY5" fmla="*/ 795338 h 2197895"/>
              <a:gd name="connsiteX6" fmla="*/ 1883567 w 2500312"/>
              <a:gd name="connsiteY6" fmla="*/ 2195514 h 2197895"/>
              <a:gd name="connsiteX7" fmla="*/ 2500312 w 2500312"/>
              <a:gd name="connsiteY7" fmla="*/ 2197895 h 2197895"/>
              <a:gd name="connsiteX8" fmla="*/ 2212181 w 2500312"/>
              <a:gd name="connsiteY8" fmla="*/ 7145 h 2197895"/>
              <a:gd name="connsiteX9" fmla="*/ 1559719 w 2500312"/>
              <a:gd name="connsiteY9" fmla="*/ 0 h 2197895"/>
              <a:gd name="connsiteX10" fmla="*/ 1252537 w 2500312"/>
              <a:gd name="connsiteY10" fmla="*/ 1335882 h 2197895"/>
              <a:gd name="connsiteX11" fmla="*/ 945356 w 2500312"/>
              <a:gd name="connsiteY11" fmla="*/ 4763 h 2197895"/>
              <a:gd name="connsiteX12" fmla="*/ 283369 w 2500312"/>
              <a:gd name="connsiteY12" fmla="*/ 2381 h 2197895"/>
              <a:gd name="connsiteX13" fmla="*/ 0 w 2500312"/>
              <a:gd name="connsiteY13" fmla="*/ 2197894 h 2197895"/>
              <a:gd name="connsiteX0" fmla="*/ 0 w 2500312"/>
              <a:gd name="connsiteY0" fmla="*/ 2197894 h 2197895"/>
              <a:gd name="connsiteX1" fmla="*/ 611982 w 2500312"/>
              <a:gd name="connsiteY1" fmla="*/ 2197894 h 2197895"/>
              <a:gd name="connsiteX2" fmla="*/ 723900 w 2500312"/>
              <a:gd name="connsiteY2" fmla="*/ 802481 h 2197895"/>
              <a:gd name="connsiteX3" fmla="*/ 1007270 w 2500312"/>
              <a:gd name="connsiteY3" fmla="*/ 2195513 h 2197895"/>
              <a:gd name="connsiteX4" fmla="*/ 1488282 w 2500312"/>
              <a:gd name="connsiteY4" fmla="*/ 2197895 h 2197895"/>
              <a:gd name="connsiteX5" fmla="*/ 1776411 w 2500312"/>
              <a:gd name="connsiteY5" fmla="*/ 809626 h 2197895"/>
              <a:gd name="connsiteX6" fmla="*/ 1883567 w 2500312"/>
              <a:gd name="connsiteY6" fmla="*/ 2195514 h 2197895"/>
              <a:gd name="connsiteX7" fmla="*/ 2500312 w 2500312"/>
              <a:gd name="connsiteY7" fmla="*/ 2197895 h 2197895"/>
              <a:gd name="connsiteX8" fmla="*/ 2212181 w 2500312"/>
              <a:gd name="connsiteY8" fmla="*/ 7145 h 2197895"/>
              <a:gd name="connsiteX9" fmla="*/ 1559719 w 2500312"/>
              <a:gd name="connsiteY9" fmla="*/ 0 h 2197895"/>
              <a:gd name="connsiteX10" fmla="*/ 1252537 w 2500312"/>
              <a:gd name="connsiteY10" fmla="*/ 1335882 h 2197895"/>
              <a:gd name="connsiteX11" fmla="*/ 945356 w 2500312"/>
              <a:gd name="connsiteY11" fmla="*/ 4763 h 2197895"/>
              <a:gd name="connsiteX12" fmla="*/ 283369 w 2500312"/>
              <a:gd name="connsiteY12" fmla="*/ 2381 h 2197895"/>
              <a:gd name="connsiteX13" fmla="*/ 0 w 2500312"/>
              <a:gd name="connsiteY13" fmla="*/ 219789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0312" h="2197895">
                <a:moveTo>
                  <a:pt x="0" y="2197894"/>
                </a:moveTo>
                <a:lnTo>
                  <a:pt x="611982" y="2197894"/>
                </a:lnTo>
                <a:lnTo>
                  <a:pt x="723900" y="802481"/>
                </a:lnTo>
                <a:lnTo>
                  <a:pt x="1007270" y="2195513"/>
                </a:lnTo>
                <a:lnTo>
                  <a:pt x="1488282" y="2197895"/>
                </a:lnTo>
                <a:lnTo>
                  <a:pt x="1776411" y="809626"/>
                </a:lnTo>
                <a:lnTo>
                  <a:pt x="1883567" y="2195514"/>
                </a:lnTo>
                <a:lnTo>
                  <a:pt x="2500312" y="2197895"/>
                </a:lnTo>
                <a:lnTo>
                  <a:pt x="2212181" y="7145"/>
                </a:lnTo>
                <a:lnTo>
                  <a:pt x="1559719" y="0"/>
                </a:lnTo>
                <a:lnTo>
                  <a:pt x="1252537" y="1335882"/>
                </a:lnTo>
                <a:lnTo>
                  <a:pt x="945356" y="4763"/>
                </a:lnTo>
                <a:lnTo>
                  <a:pt x="283369" y="2381"/>
                </a:lnTo>
                <a:lnTo>
                  <a:pt x="0" y="2197894"/>
                </a:lnTo>
                <a:close/>
              </a:path>
            </a:pathLst>
          </a:custGeom>
          <a:solidFill>
            <a:srgbClr val="0F238D"/>
          </a:solidFill>
          <a:ln w="1905">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10" name="Freeform 9"/>
          <p:cNvSpPr/>
          <p:nvPr/>
        </p:nvSpPr>
        <p:spPr>
          <a:xfrm>
            <a:off x="8886825" y="165100"/>
            <a:ext cx="117475" cy="182563"/>
          </a:xfrm>
          <a:custGeom>
            <a:avLst/>
            <a:gdLst>
              <a:gd name="connsiteX0" fmla="*/ 0 w 1428750"/>
              <a:gd name="connsiteY0" fmla="*/ 997744 h 997744"/>
              <a:gd name="connsiteX1" fmla="*/ 1404937 w 1428750"/>
              <a:gd name="connsiteY1" fmla="*/ 997744 h 997744"/>
              <a:gd name="connsiteX2" fmla="*/ 1404937 w 1428750"/>
              <a:gd name="connsiteY2" fmla="*/ 538163 h 997744"/>
              <a:gd name="connsiteX3" fmla="*/ 1428750 w 1428750"/>
              <a:gd name="connsiteY3" fmla="*/ 540544 h 997744"/>
              <a:gd name="connsiteX4" fmla="*/ 590550 w 1428750"/>
              <a:gd name="connsiteY4" fmla="*/ 540544 h 997744"/>
              <a:gd name="connsiteX5" fmla="*/ 590550 w 1428750"/>
              <a:gd name="connsiteY5" fmla="*/ 0 h 997744"/>
              <a:gd name="connsiteX6" fmla="*/ 0 w 1428750"/>
              <a:gd name="connsiteY6" fmla="*/ 0 h 997744"/>
              <a:gd name="connsiteX7" fmla="*/ 0 w 1428750"/>
              <a:gd name="connsiteY7" fmla="*/ 997744 h 997744"/>
              <a:gd name="connsiteX0" fmla="*/ 0 w 1404937"/>
              <a:gd name="connsiteY0" fmla="*/ 997744 h 997744"/>
              <a:gd name="connsiteX1" fmla="*/ 1404937 w 1404937"/>
              <a:gd name="connsiteY1" fmla="*/ 997744 h 997744"/>
              <a:gd name="connsiteX2" fmla="*/ 1404937 w 1404937"/>
              <a:gd name="connsiteY2" fmla="*/ 538163 h 997744"/>
              <a:gd name="connsiteX3" fmla="*/ 1219200 w 1404937"/>
              <a:gd name="connsiteY3" fmla="*/ 476250 h 997744"/>
              <a:gd name="connsiteX4" fmla="*/ 590550 w 1404937"/>
              <a:gd name="connsiteY4" fmla="*/ 540544 h 997744"/>
              <a:gd name="connsiteX5" fmla="*/ 590550 w 1404937"/>
              <a:gd name="connsiteY5" fmla="*/ 0 h 997744"/>
              <a:gd name="connsiteX6" fmla="*/ 0 w 1404937"/>
              <a:gd name="connsiteY6" fmla="*/ 0 h 997744"/>
              <a:gd name="connsiteX7" fmla="*/ 0 w 1404937"/>
              <a:gd name="connsiteY7" fmla="*/ 997744 h 997744"/>
              <a:gd name="connsiteX0" fmla="*/ 0 w 1404937"/>
              <a:gd name="connsiteY0" fmla="*/ 997744 h 997744"/>
              <a:gd name="connsiteX1" fmla="*/ 1404937 w 1404937"/>
              <a:gd name="connsiteY1" fmla="*/ 997744 h 997744"/>
              <a:gd name="connsiteX2" fmla="*/ 1404937 w 1404937"/>
              <a:gd name="connsiteY2" fmla="*/ 538163 h 997744"/>
              <a:gd name="connsiteX3" fmla="*/ 590550 w 1404937"/>
              <a:gd name="connsiteY3" fmla="*/ 540544 h 997744"/>
              <a:gd name="connsiteX4" fmla="*/ 590550 w 1404937"/>
              <a:gd name="connsiteY4" fmla="*/ 0 h 997744"/>
              <a:gd name="connsiteX5" fmla="*/ 0 w 1404937"/>
              <a:gd name="connsiteY5" fmla="*/ 0 h 997744"/>
              <a:gd name="connsiteX6" fmla="*/ 0 w 1404937"/>
              <a:gd name="connsiteY6" fmla="*/ 997744 h 997744"/>
              <a:gd name="connsiteX0" fmla="*/ 0 w 1404937"/>
              <a:gd name="connsiteY0" fmla="*/ 1614488 h 1614488"/>
              <a:gd name="connsiteX1" fmla="*/ 1404937 w 1404937"/>
              <a:gd name="connsiteY1" fmla="*/ 1614488 h 1614488"/>
              <a:gd name="connsiteX2" fmla="*/ 1404937 w 1404937"/>
              <a:gd name="connsiteY2" fmla="*/ 1154907 h 1614488"/>
              <a:gd name="connsiteX3" fmla="*/ 590550 w 1404937"/>
              <a:gd name="connsiteY3" fmla="*/ 1157288 h 1614488"/>
              <a:gd name="connsiteX4" fmla="*/ 592931 w 1404937"/>
              <a:gd name="connsiteY4" fmla="*/ 0 h 1614488"/>
              <a:gd name="connsiteX5" fmla="*/ 0 w 1404937"/>
              <a:gd name="connsiteY5" fmla="*/ 616744 h 1614488"/>
              <a:gd name="connsiteX6" fmla="*/ 0 w 1404937"/>
              <a:gd name="connsiteY6" fmla="*/ 1614488 h 1614488"/>
              <a:gd name="connsiteX0" fmla="*/ 0 w 1404937"/>
              <a:gd name="connsiteY0" fmla="*/ 2188369 h 2188369"/>
              <a:gd name="connsiteX1" fmla="*/ 1404937 w 1404937"/>
              <a:gd name="connsiteY1" fmla="*/ 2188369 h 2188369"/>
              <a:gd name="connsiteX2" fmla="*/ 1404937 w 1404937"/>
              <a:gd name="connsiteY2" fmla="*/ 1728788 h 2188369"/>
              <a:gd name="connsiteX3" fmla="*/ 590550 w 1404937"/>
              <a:gd name="connsiteY3" fmla="*/ 1731169 h 2188369"/>
              <a:gd name="connsiteX4" fmla="*/ 592931 w 1404937"/>
              <a:gd name="connsiteY4" fmla="*/ 573881 h 2188369"/>
              <a:gd name="connsiteX5" fmla="*/ 2382 w 1404937"/>
              <a:gd name="connsiteY5" fmla="*/ 0 h 2188369"/>
              <a:gd name="connsiteX6" fmla="*/ 0 w 1404937"/>
              <a:gd name="connsiteY6" fmla="*/ 2188369 h 2188369"/>
              <a:gd name="connsiteX0" fmla="*/ 0 w 1404937"/>
              <a:gd name="connsiteY0" fmla="*/ 2190750 h 2190750"/>
              <a:gd name="connsiteX1" fmla="*/ 1404937 w 1404937"/>
              <a:gd name="connsiteY1" fmla="*/ 2190750 h 2190750"/>
              <a:gd name="connsiteX2" fmla="*/ 1404937 w 1404937"/>
              <a:gd name="connsiteY2" fmla="*/ 1731169 h 2190750"/>
              <a:gd name="connsiteX3" fmla="*/ 590550 w 1404937"/>
              <a:gd name="connsiteY3" fmla="*/ 1733550 h 2190750"/>
              <a:gd name="connsiteX4" fmla="*/ 592931 w 1404937"/>
              <a:gd name="connsiteY4" fmla="*/ 0 h 2190750"/>
              <a:gd name="connsiteX5" fmla="*/ 2382 w 1404937"/>
              <a:gd name="connsiteY5" fmla="*/ 2381 h 2190750"/>
              <a:gd name="connsiteX6" fmla="*/ 0 w 1404937"/>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4937" h="2190750">
                <a:moveTo>
                  <a:pt x="0" y="2190750"/>
                </a:moveTo>
                <a:lnTo>
                  <a:pt x="1404937" y="2190750"/>
                </a:lnTo>
                <a:lnTo>
                  <a:pt x="1404937" y="1731169"/>
                </a:lnTo>
                <a:lnTo>
                  <a:pt x="590550" y="1733550"/>
                </a:lnTo>
                <a:cubicBezTo>
                  <a:pt x="591344" y="1347787"/>
                  <a:pt x="592137" y="385763"/>
                  <a:pt x="592931" y="0"/>
                </a:cubicBezTo>
                <a:lnTo>
                  <a:pt x="2382" y="2381"/>
                </a:lnTo>
                <a:cubicBezTo>
                  <a:pt x="3969" y="334962"/>
                  <a:pt x="3175" y="1858169"/>
                  <a:pt x="0" y="2190750"/>
                </a:cubicBezTo>
                <a:close/>
              </a:path>
            </a:pathLst>
          </a:custGeom>
          <a:solidFill>
            <a:srgbClr val="0F238D"/>
          </a:solidFill>
          <a:ln w="1905">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11" name="Freeform 10"/>
          <p:cNvSpPr/>
          <p:nvPr/>
        </p:nvSpPr>
        <p:spPr>
          <a:xfrm>
            <a:off x="8502650" y="201613"/>
            <a:ext cx="134938" cy="149225"/>
          </a:xfrm>
          <a:custGeom>
            <a:avLst/>
            <a:gdLst>
              <a:gd name="connsiteX0" fmla="*/ 0 w 483394"/>
              <a:gd name="connsiteY0" fmla="*/ 0 h 645319"/>
              <a:gd name="connsiteX1" fmla="*/ 0 w 483394"/>
              <a:gd name="connsiteY1" fmla="*/ 528638 h 645319"/>
              <a:gd name="connsiteX2" fmla="*/ 33338 w 483394"/>
              <a:gd name="connsiteY2" fmla="*/ 528638 h 645319"/>
              <a:gd name="connsiteX3" fmla="*/ 381000 w 483394"/>
              <a:gd name="connsiteY3" fmla="*/ 645319 h 645319"/>
              <a:gd name="connsiteX4" fmla="*/ 483394 w 483394"/>
              <a:gd name="connsiteY4" fmla="*/ 216694 h 645319"/>
              <a:gd name="connsiteX5" fmla="*/ 0 w 483394"/>
              <a:gd name="connsiteY5" fmla="*/ 0 h 645319"/>
              <a:gd name="connsiteX0" fmla="*/ 0 w 1626394"/>
              <a:gd name="connsiteY0" fmla="*/ 0 h 528638"/>
              <a:gd name="connsiteX1" fmla="*/ 0 w 1626394"/>
              <a:gd name="connsiteY1" fmla="*/ 528638 h 528638"/>
              <a:gd name="connsiteX2" fmla="*/ 33338 w 1626394"/>
              <a:gd name="connsiteY2" fmla="*/ 528638 h 528638"/>
              <a:gd name="connsiteX3" fmla="*/ 1626394 w 1626394"/>
              <a:gd name="connsiteY3" fmla="*/ 7144 h 528638"/>
              <a:gd name="connsiteX4" fmla="*/ 483394 w 1626394"/>
              <a:gd name="connsiteY4" fmla="*/ 216694 h 528638"/>
              <a:gd name="connsiteX5" fmla="*/ 0 w 1626394"/>
              <a:gd name="connsiteY5" fmla="*/ 0 h 528638"/>
              <a:gd name="connsiteX0" fmla="*/ 0 w 1626394"/>
              <a:gd name="connsiteY0" fmla="*/ 0 h 528638"/>
              <a:gd name="connsiteX1" fmla="*/ 0 w 1626394"/>
              <a:gd name="connsiteY1" fmla="*/ 528638 h 528638"/>
              <a:gd name="connsiteX2" fmla="*/ 33338 w 1626394"/>
              <a:gd name="connsiteY2" fmla="*/ 528638 h 528638"/>
              <a:gd name="connsiteX3" fmla="*/ 1626394 w 1626394"/>
              <a:gd name="connsiteY3" fmla="*/ 7144 h 528638"/>
              <a:gd name="connsiteX4" fmla="*/ 483394 w 1626394"/>
              <a:gd name="connsiteY4" fmla="*/ 216694 h 528638"/>
              <a:gd name="connsiteX5" fmla="*/ 0 w 1626394"/>
              <a:gd name="connsiteY5" fmla="*/ 0 h 528638"/>
              <a:gd name="connsiteX0" fmla="*/ 0 w 1626394"/>
              <a:gd name="connsiteY0" fmla="*/ 0 h 714375"/>
              <a:gd name="connsiteX1" fmla="*/ 0 w 1626394"/>
              <a:gd name="connsiteY1" fmla="*/ 528638 h 714375"/>
              <a:gd name="connsiteX2" fmla="*/ 354807 w 1626394"/>
              <a:gd name="connsiteY2" fmla="*/ 714375 h 714375"/>
              <a:gd name="connsiteX3" fmla="*/ 1626394 w 1626394"/>
              <a:gd name="connsiteY3" fmla="*/ 7144 h 714375"/>
              <a:gd name="connsiteX4" fmla="*/ 483394 w 1626394"/>
              <a:gd name="connsiteY4" fmla="*/ 216694 h 714375"/>
              <a:gd name="connsiteX5" fmla="*/ 0 w 1626394"/>
              <a:gd name="connsiteY5" fmla="*/ 0 h 714375"/>
              <a:gd name="connsiteX0" fmla="*/ 0 w 1626394"/>
              <a:gd name="connsiteY0" fmla="*/ 0 h 528638"/>
              <a:gd name="connsiteX1" fmla="*/ 0 w 1626394"/>
              <a:gd name="connsiteY1" fmla="*/ 528638 h 528638"/>
              <a:gd name="connsiteX2" fmla="*/ 1626394 w 1626394"/>
              <a:gd name="connsiteY2" fmla="*/ 7144 h 528638"/>
              <a:gd name="connsiteX3" fmla="*/ 483394 w 1626394"/>
              <a:gd name="connsiteY3" fmla="*/ 216694 h 528638"/>
              <a:gd name="connsiteX4" fmla="*/ 0 w 1626394"/>
              <a:gd name="connsiteY4" fmla="*/ 0 h 528638"/>
              <a:gd name="connsiteX0" fmla="*/ 0 w 1626394"/>
              <a:gd name="connsiteY0" fmla="*/ 0 h 528638"/>
              <a:gd name="connsiteX1" fmla="*/ 0 w 1626394"/>
              <a:gd name="connsiteY1" fmla="*/ 528638 h 528638"/>
              <a:gd name="connsiteX2" fmla="*/ 1626394 w 1626394"/>
              <a:gd name="connsiteY2" fmla="*/ 7144 h 528638"/>
              <a:gd name="connsiteX3" fmla="*/ 483394 w 1626394"/>
              <a:gd name="connsiteY3" fmla="*/ 216694 h 528638"/>
              <a:gd name="connsiteX4" fmla="*/ 0 w 1626394"/>
              <a:gd name="connsiteY4" fmla="*/ 0 h 528638"/>
              <a:gd name="connsiteX0" fmla="*/ 0 w 1626394"/>
              <a:gd name="connsiteY0" fmla="*/ 0 h 681404"/>
              <a:gd name="connsiteX1" fmla="*/ 0 w 1626394"/>
              <a:gd name="connsiteY1" fmla="*/ 528638 h 681404"/>
              <a:gd name="connsiteX2" fmla="*/ 1626394 w 1626394"/>
              <a:gd name="connsiteY2" fmla="*/ 7144 h 681404"/>
              <a:gd name="connsiteX3" fmla="*/ 483394 w 1626394"/>
              <a:gd name="connsiteY3" fmla="*/ 216694 h 681404"/>
              <a:gd name="connsiteX4" fmla="*/ 0 w 1626394"/>
              <a:gd name="connsiteY4" fmla="*/ 0 h 681404"/>
              <a:gd name="connsiteX0" fmla="*/ 0 w 1626394"/>
              <a:gd name="connsiteY0" fmla="*/ 0 h 661055"/>
              <a:gd name="connsiteX1" fmla="*/ 0 w 1626394"/>
              <a:gd name="connsiteY1" fmla="*/ 528638 h 661055"/>
              <a:gd name="connsiteX2" fmla="*/ 1626394 w 1626394"/>
              <a:gd name="connsiteY2" fmla="*/ 7144 h 661055"/>
              <a:gd name="connsiteX3" fmla="*/ 483394 w 1626394"/>
              <a:gd name="connsiteY3" fmla="*/ 216694 h 661055"/>
              <a:gd name="connsiteX4" fmla="*/ 0 w 1626394"/>
              <a:gd name="connsiteY4" fmla="*/ 0 h 661055"/>
              <a:gd name="connsiteX0" fmla="*/ 0 w 1626394"/>
              <a:gd name="connsiteY0" fmla="*/ 0 h 678971"/>
              <a:gd name="connsiteX1" fmla="*/ 0 w 1626394"/>
              <a:gd name="connsiteY1" fmla="*/ 528638 h 678971"/>
              <a:gd name="connsiteX2" fmla="*/ 1626394 w 1626394"/>
              <a:gd name="connsiteY2" fmla="*/ 7144 h 678971"/>
              <a:gd name="connsiteX3" fmla="*/ 483394 w 1626394"/>
              <a:gd name="connsiteY3" fmla="*/ 216694 h 678971"/>
              <a:gd name="connsiteX4" fmla="*/ 0 w 1626394"/>
              <a:gd name="connsiteY4" fmla="*/ 0 h 678971"/>
              <a:gd name="connsiteX0" fmla="*/ 0 w 1626394"/>
              <a:gd name="connsiteY0" fmla="*/ 0 h 678971"/>
              <a:gd name="connsiteX1" fmla="*/ 0 w 1626394"/>
              <a:gd name="connsiteY1" fmla="*/ 528638 h 678971"/>
              <a:gd name="connsiteX2" fmla="*/ 1626394 w 1626394"/>
              <a:gd name="connsiteY2" fmla="*/ 7144 h 678971"/>
              <a:gd name="connsiteX3" fmla="*/ 621506 w 1626394"/>
              <a:gd name="connsiteY3" fmla="*/ 233363 h 678971"/>
              <a:gd name="connsiteX4" fmla="*/ 0 w 1626394"/>
              <a:gd name="connsiteY4" fmla="*/ 0 h 678971"/>
              <a:gd name="connsiteX0" fmla="*/ 0 w 1626394"/>
              <a:gd name="connsiteY0" fmla="*/ 4860 h 683831"/>
              <a:gd name="connsiteX1" fmla="*/ 0 w 1626394"/>
              <a:gd name="connsiteY1" fmla="*/ 533498 h 683831"/>
              <a:gd name="connsiteX2" fmla="*/ 1626394 w 1626394"/>
              <a:gd name="connsiteY2" fmla="*/ 12004 h 683831"/>
              <a:gd name="connsiteX3" fmla="*/ 621506 w 1626394"/>
              <a:gd name="connsiteY3" fmla="*/ 238223 h 683831"/>
              <a:gd name="connsiteX4" fmla="*/ 0 w 1626394"/>
              <a:gd name="connsiteY4" fmla="*/ 4860 h 683831"/>
              <a:gd name="connsiteX0" fmla="*/ 0 w 1626394"/>
              <a:gd name="connsiteY0" fmla="*/ 4860 h 683831"/>
              <a:gd name="connsiteX1" fmla="*/ 0 w 1626394"/>
              <a:gd name="connsiteY1" fmla="*/ 533498 h 683831"/>
              <a:gd name="connsiteX2" fmla="*/ 1626394 w 1626394"/>
              <a:gd name="connsiteY2" fmla="*/ 12004 h 683831"/>
              <a:gd name="connsiteX3" fmla="*/ 1066800 w 1626394"/>
              <a:gd name="connsiteY3" fmla="*/ 135830 h 683831"/>
              <a:gd name="connsiteX4" fmla="*/ 621506 w 1626394"/>
              <a:gd name="connsiteY4" fmla="*/ 238223 h 683831"/>
              <a:gd name="connsiteX5" fmla="*/ 0 w 1626394"/>
              <a:gd name="connsiteY5" fmla="*/ 4860 h 683831"/>
              <a:gd name="connsiteX0" fmla="*/ 0 w 1626394"/>
              <a:gd name="connsiteY0" fmla="*/ 111917 h 790888"/>
              <a:gd name="connsiteX1" fmla="*/ 0 w 1626394"/>
              <a:gd name="connsiteY1" fmla="*/ 640555 h 790888"/>
              <a:gd name="connsiteX2" fmla="*/ 1626394 w 1626394"/>
              <a:gd name="connsiteY2" fmla="*/ 119061 h 790888"/>
              <a:gd name="connsiteX3" fmla="*/ 923925 w 1626394"/>
              <a:gd name="connsiteY3" fmla="*/ 0 h 790888"/>
              <a:gd name="connsiteX4" fmla="*/ 621506 w 1626394"/>
              <a:gd name="connsiteY4" fmla="*/ 345280 h 790888"/>
              <a:gd name="connsiteX5" fmla="*/ 0 w 1626394"/>
              <a:gd name="connsiteY5" fmla="*/ 111917 h 790888"/>
              <a:gd name="connsiteX0" fmla="*/ 0 w 1626394"/>
              <a:gd name="connsiteY0" fmla="*/ 111917 h 790888"/>
              <a:gd name="connsiteX1" fmla="*/ 0 w 1626394"/>
              <a:gd name="connsiteY1" fmla="*/ 640555 h 790888"/>
              <a:gd name="connsiteX2" fmla="*/ 1626394 w 1626394"/>
              <a:gd name="connsiteY2" fmla="*/ 119061 h 790888"/>
              <a:gd name="connsiteX3" fmla="*/ 1059656 w 1626394"/>
              <a:gd name="connsiteY3" fmla="*/ 23812 h 790888"/>
              <a:gd name="connsiteX4" fmla="*/ 923925 w 1626394"/>
              <a:gd name="connsiteY4" fmla="*/ 0 h 790888"/>
              <a:gd name="connsiteX5" fmla="*/ 621506 w 1626394"/>
              <a:gd name="connsiteY5" fmla="*/ 345280 h 790888"/>
              <a:gd name="connsiteX6" fmla="*/ 0 w 1626394"/>
              <a:gd name="connsiteY6" fmla="*/ 111917 h 790888"/>
              <a:gd name="connsiteX0" fmla="*/ 0 w 1626394"/>
              <a:gd name="connsiteY0" fmla="*/ 538161 h 1217132"/>
              <a:gd name="connsiteX1" fmla="*/ 0 w 1626394"/>
              <a:gd name="connsiteY1" fmla="*/ 1066799 h 1217132"/>
              <a:gd name="connsiteX2" fmla="*/ 1626394 w 1626394"/>
              <a:gd name="connsiteY2" fmla="*/ 545305 h 1217132"/>
              <a:gd name="connsiteX3" fmla="*/ 1323974 w 1626394"/>
              <a:gd name="connsiteY3" fmla="*/ 0 h 1217132"/>
              <a:gd name="connsiteX4" fmla="*/ 923925 w 1626394"/>
              <a:gd name="connsiteY4" fmla="*/ 426244 h 1217132"/>
              <a:gd name="connsiteX5" fmla="*/ 621506 w 1626394"/>
              <a:gd name="connsiteY5" fmla="*/ 771524 h 1217132"/>
              <a:gd name="connsiteX6" fmla="*/ 0 w 1626394"/>
              <a:gd name="connsiteY6" fmla="*/ 538161 h 1217132"/>
              <a:gd name="connsiteX0" fmla="*/ 0 w 1626394"/>
              <a:gd name="connsiteY0" fmla="*/ 538161 h 1217132"/>
              <a:gd name="connsiteX1" fmla="*/ 0 w 1626394"/>
              <a:gd name="connsiteY1" fmla="*/ 1066799 h 1217132"/>
              <a:gd name="connsiteX2" fmla="*/ 1626394 w 1626394"/>
              <a:gd name="connsiteY2" fmla="*/ 545305 h 1217132"/>
              <a:gd name="connsiteX3" fmla="*/ 1323974 w 1626394"/>
              <a:gd name="connsiteY3" fmla="*/ 0 h 1217132"/>
              <a:gd name="connsiteX4" fmla="*/ 923925 w 1626394"/>
              <a:gd name="connsiteY4" fmla="*/ 426244 h 1217132"/>
              <a:gd name="connsiteX5" fmla="*/ 621506 w 1626394"/>
              <a:gd name="connsiteY5" fmla="*/ 771524 h 1217132"/>
              <a:gd name="connsiteX6" fmla="*/ 0 w 1626394"/>
              <a:gd name="connsiteY6" fmla="*/ 538161 h 1217132"/>
              <a:gd name="connsiteX0" fmla="*/ 0 w 1635310"/>
              <a:gd name="connsiteY0" fmla="*/ 538161 h 1066802"/>
              <a:gd name="connsiteX1" fmla="*/ 0 w 1635310"/>
              <a:gd name="connsiteY1" fmla="*/ 1066799 h 1066802"/>
              <a:gd name="connsiteX2" fmla="*/ 1626394 w 1635310"/>
              <a:gd name="connsiteY2" fmla="*/ 545305 h 1066802"/>
              <a:gd name="connsiteX3" fmla="*/ 1323974 w 1635310"/>
              <a:gd name="connsiteY3" fmla="*/ 0 h 1066802"/>
              <a:gd name="connsiteX4" fmla="*/ 923925 w 1635310"/>
              <a:gd name="connsiteY4" fmla="*/ 426244 h 1066802"/>
              <a:gd name="connsiteX5" fmla="*/ 621506 w 1635310"/>
              <a:gd name="connsiteY5" fmla="*/ 771524 h 1066802"/>
              <a:gd name="connsiteX6" fmla="*/ 0 w 1635310"/>
              <a:gd name="connsiteY6" fmla="*/ 538161 h 1066802"/>
              <a:gd name="connsiteX0" fmla="*/ 0 w 1632620"/>
              <a:gd name="connsiteY0" fmla="*/ 538161 h 1083110"/>
              <a:gd name="connsiteX1" fmla="*/ 0 w 1632620"/>
              <a:gd name="connsiteY1" fmla="*/ 1066799 h 1083110"/>
              <a:gd name="connsiteX2" fmla="*/ 1626394 w 1632620"/>
              <a:gd name="connsiteY2" fmla="*/ 545305 h 1083110"/>
              <a:gd name="connsiteX3" fmla="*/ 1323974 w 1632620"/>
              <a:gd name="connsiteY3" fmla="*/ 0 h 1083110"/>
              <a:gd name="connsiteX4" fmla="*/ 923925 w 1632620"/>
              <a:gd name="connsiteY4" fmla="*/ 426244 h 1083110"/>
              <a:gd name="connsiteX5" fmla="*/ 621506 w 1632620"/>
              <a:gd name="connsiteY5" fmla="*/ 771524 h 1083110"/>
              <a:gd name="connsiteX6" fmla="*/ 0 w 1632620"/>
              <a:gd name="connsiteY6" fmla="*/ 538161 h 1083110"/>
              <a:gd name="connsiteX0" fmla="*/ 0 w 1638832"/>
              <a:gd name="connsiteY0" fmla="*/ 538161 h 1079262"/>
              <a:gd name="connsiteX1" fmla="*/ 0 w 1638832"/>
              <a:gd name="connsiteY1" fmla="*/ 1066799 h 1079262"/>
              <a:gd name="connsiteX2" fmla="*/ 1626394 w 1638832"/>
              <a:gd name="connsiteY2" fmla="*/ 545305 h 1079262"/>
              <a:gd name="connsiteX3" fmla="*/ 1323974 w 1638832"/>
              <a:gd name="connsiteY3" fmla="*/ 0 h 1079262"/>
              <a:gd name="connsiteX4" fmla="*/ 923925 w 1638832"/>
              <a:gd name="connsiteY4" fmla="*/ 426244 h 1079262"/>
              <a:gd name="connsiteX5" fmla="*/ 621506 w 1638832"/>
              <a:gd name="connsiteY5" fmla="*/ 771524 h 1079262"/>
              <a:gd name="connsiteX6" fmla="*/ 0 w 1638832"/>
              <a:gd name="connsiteY6" fmla="*/ 538161 h 1079262"/>
              <a:gd name="connsiteX0" fmla="*/ 0 w 1629379"/>
              <a:gd name="connsiteY0" fmla="*/ 538161 h 1066897"/>
              <a:gd name="connsiteX1" fmla="*/ 0 w 1629379"/>
              <a:gd name="connsiteY1" fmla="*/ 1066799 h 1066897"/>
              <a:gd name="connsiteX2" fmla="*/ 1616869 w 1629379"/>
              <a:gd name="connsiteY2" fmla="*/ 409574 h 1066897"/>
              <a:gd name="connsiteX3" fmla="*/ 1323974 w 1629379"/>
              <a:gd name="connsiteY3" fmla="*/ 0 h 1066897"/>
              <a:gd name="connsiteX4" fmla="*/ 923925 w 1629379"/>
              <a:gd name="connsiteY4" fmla="*/ 426244 h 1066897"/>
              <a:gd name="connsiteX5" fmla="*/ 621506 w 1629379"/>
              <a:gd name="connsiteY5" fmla="*/ 771524 h 1066897"/>
              <a:gd name="connsiteX6" fmla="*/ 0 w 1629379"/>
              <a:gd name="connsiteY6" fmla="*/ 538161 h 1066897"/>
              <a:gd name="connsiteX0" fmla="*/ 0 w 1620913"/>
              <a:gd name="connsiteY0" fmla="*/ 538161 h 1107877"/>
              <a:gd name="connsiteX1" fmla="*/ 0 w 1620913"/>
              <a:gd name="connsiteY1" fmla="*/ 1066799 h 1107877"/>
              <a:gd name="connsiteX2" fmla="*/ 1616869 w 1620913"/>
              <a:gd name="connsiteY2" fmla="*/ 409574 h 1107877"/>
              <a:gd name="connsiteX3" fmla="*/ 1323974 w 1620913"/>
              <a:gd name="connsiteY3" fmla="*/ 0 h 1107877"/>
              <a:gd name="connsiteX4" fmla="*/ 923925 w 1620913"/>
              <a:gd name="connsiteY4" fmla="*/ 426244 h 1107877"/>
              <a:gd name="connsiteX5" fmla="*/ 621506 w 1620913"/>
              <a:gd name="connsiteY5" fmla="*/ 771524 h 1107877"/>
              <a:gd name="connsiteX6" fmla="*/ 0 w 1620913"/>
              <a:gd name="connsiteY6" fmla="*/ 538161 h 1107877"/>
              <a:gd name="connsiteX0" fmla="*/ 0 w 1620913"/>
              <a:gd name="connsiteY0" fmla="*/ 538161 h 1218265"/>
              <a:gd name="connsiteX1" fmla="*/ 0 w 1620913"/>
              <a:gd name="connsiteY1" fmla="*/ 1066799 h 1218265"/>
              <a:gd name="connsiteX2" fmla="*/ 1616869 w 1620913"/>
              <a:gd name="connsiteY2" fmla="*/ 409574 h 1218265"/>
              <a:gd name="connsiteX3" fmla="*/ 1323974 w 1620913"/>
              <a:gd name="connsiteY3" fmla="*/ 0 h 1218265"/>
              <a:gd name="connsiteX4" fmla="*/ 923925 w 1620913"/>
              <a:gd name="connsiteY4" fmla="*/ 426244 h 1218265"/>
              <a:gd name="connsiteX5" fmla="*/ 621506 w 1620913"/>
              <a:gd name="connsiteY5" fmla="*/ 771524 h 1218265"/>
              <a:gd name="connsiteX6" fmla="*/ 0 w 1620913"/>
              <a:gd name="connsiteY6" fmla="*/ 538161 h 1218265"/>
              <a:gd name="connsiteX0" fmla="*/ 0 w 1620913"/>
              <a:gd name="connsiteY0" fmla="*/ 538161 h 1066799"/>
              <a:gd name="connsiteX1" fmla="*/ 0 w 1620913"/>
              <a:gd name="connsiteY1" fmla="*/ 1066799 h 1066799"/>
              <a:gd name="connsiteX2" fmla="*/ 1616869 w 1620913"/>
              <a:gd name="connsiteY2" fmla="*/ 409574 h 1066799"/>
              <a:gd name="connsiteX3" fmla="*/ 1323974 w 1620913"/>
              <a:gd name="connsiteY3" fmla="*/ 0 h 1066799"/>
              <a:gd name="connsiteX4" fmla="*/ 923925 w 1620913"/>
              <a:gd name="connsiteY4" fmla="*/ 426244 h 1066799"/>
              <a:gd name="connsiteX5" fmla="*/ 621506 w 1620913"/>
              <a:gd name="connsiteY5" fmla="*/ 771524 h 1066799"/>
              <a:gd name="connsiteX6" fmla="*/ 0 w 1620913"/>
              <a:gd name="connsiteY6" fmla="*/ 538161 h 1066799"/>
              <a:gd name="connsiteX0" fmla="*/ 0 w 1620913"/>
              <a:gd name="connsiteY0" fmla="*/ 538161 h 1213299"/>
              <a:gd name="connsiteX1" fmla="*/ 0 w 1620913"/>
              <a:gd name="connsiteY1" fmla="*/ 1066799 h 1213299"/>
              <a:gd name="connsiteX2" fmla="*/ 1616869 w 1620913"/>
              <a:gd name="connsiteY2" fmla="*/ 409574 h 1213299"/>
              <a:gd name="connsiteX3" fmla="*/ 1323974 w 1620913"/>
              <a:gd name="connsiteY3" fmla="*/ 0 h 1213299"/>
              <a:gd name="connsiteX4" fmla="*/ 923925 w 1620913"/>
              <a:gd name="connsiteY4" fmla="*/ 426244 h 1213299"/>
              <a:gd name="connsiteX5" fmla="*/ 621506 w 1620913"/>
              <a:gd name="connsiteY5" fmla="*/ 771524 h 1213299"/>
              <a:gd name="connsiteX6" fmla="*/ 0 w 1620913"/>
              <a:gd name="connsiteY6" fmla="*/ 538161 h 121329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28230"/>
              <a:gd name="connsiteY0" fmla="*/ 538161 h 1218919"/>
              <a:gd name="connsiteX1" fmla="*/ 0 w 1628230"/>
              <a:gd name="connsiteY1" fmla="*/ 1066799 h 1218919"/>
              <a:gd name="connsiteX2" fmla="*/ 1616869 w 1628230"/>
              <a:gd name="connsiteY2" fmla="*/ 409574 h 1218919"/>
              <a:gd name="connsiteX3" fmla="*/ 1323974 w 1628230"/>
              <a:gd name="connsiteY3" fmla="*/ 0 h 1218919"/>
              <a:gd name="connsiteX4" fmla="*/ 923925 w 1628230"/>
              <a:gd name="connsiteY4" fmla="*/ 426244 h 1218919"/>
              <a:gd name="connsiteX5" fmla="*/ 621506 w 1628230"/>
              <a:gd name="connsiteY5" fmla="*/ 771524 h 1218919"/>
              <a:gd name="connsiteX6" fmla="*/ 0 w 1628230"/>
              <a:gd name="connsiteY6" fmla="*/ 538161 h 1218919"/>
              <a:gd name="connsiteX0" fmla="*/ 0 w 1632881"/>
              <a:gd name="connsiteY0" fmla="*/ 538161 h 1232035"/>
              <a:gd name="connsiteX1" fmla="*/ 0 w 1632881"/>
              <a:gd name="connsiteY1" fmla="*/ 1066799 h 1232035"/>
              <a:gd name="connsiteX2" fmla="*/ 1621631 w 1632881"/>
              <a:gd name="connsiteY2" fmla="*/ 523874 h 1232035"/>
              <a:gd name="connsiteX3" fmla="*/ 1323974 w 1632881"/>
              <a:gd name="connsiteY3" fmla="*/ 0 h 1232035"/>
              <a:gd name="connsiteX4" fmla="*/ 923925 w 1632881"/>
              <a:gd name="connsiteY4" fmla="*/ 426244 h 1232035"/>
              <a:gd name="connsiteX5" fmla="*/ 621506 w 1632881"/>
              <a:gd name="connsiteY5" fmla="*/ 771524 h 1232035"/>
              <a:gd name="connsiteX6" fmla="*/ 0 w 1632881"/>
              <a:gd name="connsiteY6" fmla="*/ 538161 h 1232035"/>
              <a:gd name="connsiteX0" fmla="*/ 0 w 1622936"/>
              <a:gd name="connsiteY0" fmla="*/ 538161 h 1236750"/>
              <a:gd name="connsiteX1" fmla="*/ 0 w 1622936"/>
              <a:gd name="connsiteY1" fmla="*/ 1066799 h 1236750"/>
              <a:gd name="connsiteX2" fmla="*/ 1621631 w 1622936"/>
              <a:gd name="connsiteY2" fmla="*/ 523874 h 1236750"/>
              <a:gd name="connsiteX3" fmla="*/ 1323974 w 1622936"/>
              <a:gd name="connsiteY3" fmla="*/ 0 h 1236750"/>
              <a:gd name="connsiteX4" fmla="*/ 923925 w 1622936"/>
              <a:gd name="connsiteY4" fmla="*/ 426244 h 1236750"/>
              <a:gd name="connsiteX5" fmla="*/ 621506 w 1622936"/>
              <a:gd name="connsiteY5" fmla="*/ 771524 h 1236750"/>
              <a:gd name="connsiteX6" fmla="*/ 0 w 1622936"/>
              <a:gd name="connsiteY6" fmla="*/ 538161 h 1236750"/>
              <a:gd name="connsiteX0" fmla="*/ 0 w 1627932"/>
              <a:gd name="connsiteY0" fmla="*/ 538161 h 1227283"/>
              <a:gd name="connsiteX1" fmla="*/ 0 w 1627932"/>
              <a:gd name="connsiteY1" fmla="*/ 1066799 h 1227283"/>
              <a:gd name="connsiteX2" fmla="*/ 1621631 w 1627932"/>
              <a:gd name="connsiteY2" fmla="*/ 523874 h 1227283"/>
              <a:gd name="connsiteX3" fmla="*/ 1323974 w 1627932"/>
              <a:gd name="connsiteY3" fmla="*/ 0 h 1227283"/>
              <a:gd name="connsiteX4" fmla="*/ 923925 w 1627932"/>
              <a:gd name="connsiteY4" fmla="*/ 426244 h 1227283"/>
              <a:gd name="connsiteX5" fmla="*/ 621506 w 1627932"/>
              <a:gd name="connsiteY5" fmla="*/ 771524 h 1227283"/>
              <a:gd name="connsiteX6" fmla="*/ 0 w 1627932"/>
              <a:gd name="connsiteY6" fmla="*/ 538161 h 1227283"/>
              <a:gd name="connsiteX0" fmla="*/ 0 w 1627932"/>
              <a:gd name="connsiteY0" fmla="*/ 538161 h 1066799"/>
              <a:gd name="connsiteX1" fmla="*/ 0 w 1627932"/>
              <a:gd name="connsiteY1" fmla="*/ 1066799 h 1066799"/>
              <a:gd name="connsiteX2" fmla="*/ 1621631 w 1627932"/>
              <a:gd name="connsiteY2" fmla="*/ 523874 h 1066799"/>
              <a:gd name="connsiteX3" fmla="*/ 1323974 w 1627932"/>
              <a:gd name="connsiteY3" fmla="*/ 0 h 1066799"/>
              <a:gd name="connsiteX4" fmla="*/ 923925 w 1627932"/>
              <a:gd name="connsiteY4" fmla="*/ 426244 h 1066799"/>
              <a:gd name="connsiteX5" fmla="*/ 621506 w 1627932"/>
              <a:gd name="connsiteY5" fmla="*/ 771524 h 1066799"/>
              <a:gd name="connsiteX6" fmla="*/ 0 w 1627932"/>
              <a:gd name="connsiteY6" fmla="*/ 538161 h 1066799"/>
              <a:gd name="connsiteX0" fmla="*/ 0 w 1627647"/>
              <a:gd name="connsiteY0" fmla="*/ 538161 h 1066799"/>
              <a:gd name="connsiteX1" fmla="*/ 0 w 1627647"/>
              <a:gd name="connsiteY1" fmla="*/ 1066799 h 1066799"/>
              <a:gd name="connsiteX2" fmla="*/ 1621631 w 1627647"/>
              <a:gd name="connsiteY2" fmla="*/ 523874 h 1066799"/>
              <a:gd name="connsiteX3" fmla="*/ 1323974 w 1627647"/>
              <a:gd name="connsiteY3" fmla="*/ 0 h 1066799"/>
              <a:gd name="connsiteX4" fmla="*/ 923925 w 1627647"/>
              <a:gd name="connsiteY4" fmla="*/ 426244 h 1066799"/>
              <a:gd name="connsiteX5" fmla="*/ 621506 w 1627647"/>
              <a:gd name="connsiteY5" fmla="*/ 771524 h 1066799"/>
              <a:gd name="connsiteX6" fmla="*/ 0 w 1627647"/>
              <a:gd name="connsiteY6" fmla="*/ 538161 h 1066799"/>
              <a:gd name="connsiteX0" fmla="*/ 0 w 1627647"/>
              <a:gd name="connsiteY0" fmla="*/ 538161 h 1066799"/>
              <a:gd name="connsiteX1" fmla="*/ 0 w 1627647"/>
              <a:gd name="connsiteY1" fmla="*/ 1066799 h 1066799"/>
              <a:gd name="connsiteX2" fmla="*/ 1621631 w 1627647"/>
              <a:gd name="connsiteY2" fmla="*/ 523874 h 1066799"/>
              <a:gd name="connsiteX3" fmla="*/ 1323974 w 1627647"/>
              <a:gd name="connsiteY3" fmla="*/ 0 h 1066799"/>
              <a:gd name="connsiteX4" fmla="*/ 923925 w 1627647"/>
              <a:gd name="connsiteY4" fmla="*/ 426244 h 1066799"/>
              <a:gd name="connsiteX5" fmla="*/ 621506 w 1627647"/>
              <a:gd name="connsiteY5" fmla="*/ 771524 h 1066799"/>
              <a:gd name="connsiteX6" fmla="*/ 0 w 1627647"/>
              <a:gd name="connsiteY6" fmla="*/ 538161 h 1066799"/>
              <a:gd name="connsiteX0" fmla="*/ 0 w 1627647"/>
              <a:gd name="connsiteY0" fmla="*/ 538161 h 1134969"/>
              <a:gd name="connsiteX1" fmla="*/ 0 w 1627647"/>
              <a:gd name="connsiteY1" fmla="*/ 1066799 h 1134969"/>
              <a:gd name="connsiteX2" fmla="*/ 1621631 w 1627647"/>
              <a:gd name="connsiteY2" fmla="*/ 523874 h 1134969"/>
              <a:gd name="connsiteX3" fmla="*/ 1323974 w 1627647"/>
              <a:gd name="connsiteY3" fmla="*/ 0 h 1134969"/>
              <a:gd name="connsiteX4" fmla="*/ 923925 w 1627647"/>
              <a:gd name="connsiteY4" fmla="*/ 426244 h 1134969"/>
              <a:gd name="connsiteX5" fmla="*/ 621506 w 1627647"/>
              <a:gd name="connsiteY5" fmla="*/ 771524 h 1134969"/>
              <a:gd name="connsiteX6" fmla="*/ 0 w 1627647"/>
              <a:gd name="connsiteY6" fmla="*/ 538161 h 1134969"/>
              <a:gd name="connsiteX0" fmla="*/ 0 w 1627647"/>
              <a:gd name="connsiteY0" fmla="*/ 538161 h 1213483"/>
              <a:gd name="connsiteX1" fmla="*/ 0 w 1627647"/>
              <a:gd name="connsiteY1" fmla="*/ 1066799 h 1213483"/>
              <a:gd name="connsiteX2" fmla="*/ 1621631 w 1627647"/>
              <a:gd name="connsiteY2" fmla="*/ 523874 h 1213483"/>
              <a:gd name="connsiteX3" fmla="*/ 1323974 w 1627647"/>
              <a:gd name="connsiteY3" fmla="*/ 0 h 1213483"/>
              <a:gd name="connsiteX4" fmla="*/ 923925 w 1627647"/>
              <a:gd name="connsiteY4" fmla="*/ 426244 h 1213483"/>
              <a:gd name="connsiteX5" fmla="*/ 621506 w 1627647"/>
              <a:gd name="connsiteY5" fmla="*/ 771524 h 1213483"/>
              <a:gd name="connsiteX6" fmla="*/ 0 w 1627647"/>
              <a:gd name="connsiteY6" fmla="*/ 538161 h 1213483"/>
              <a:gd name="connsiteX0" fmla="*/ 0 w 1627647"/>
              <a:gd name="connsiteY0" fmla="*/ 538161 h 1190326"/>
              <a:gd name="connsiteX1" fmla="*/ 0 w 1627647"/>
              <a:gd name="connsiteY1" fmla="*/ 1066799 h 1190326"/>
              <a:gd name="connsiteX2" fmla="*/ 1621631 w 1627647"/>
              <a:gd name="connsiteY2" fmla="*/ 523874 h 1190326"/>
              <a:gd name="connsiteX3" fmla="*/ 1323974 w 1627647"/>
              <a:gd name="connsiteY3" fmla="*/ 0 h 1190326"/>
              <a:gd name="connsiteX4" fmla="*/ 923925 w 1627647"/>
              <a:gd name="connsiteY4" fmla="*/ 426244 h 1190326"/>
              <a:gd name="connsiteX5" fmla="*/ 621506 w 1627647"/>
              <a:gd name="connsiteY5" fmla="*/ 771524 h 1190326"/>
              <a:gd name="connsiteX6" fmla="*/ 0 w 1627647"/>
              <a:gd name="connsiteY6" fmla="*/ 538161 h 1190326"/>
              <a:gd name="connsiteX0" fmla="*/ 0 w 1627647"/>
              <a:gd name="connsiteY0" fmla="*/ 538161 h 1219698"/>
              <a:gd name="connsiteX1" fmla="*/ 0 w 1627647"/>
              <a:gd name="connsiteY1" fmla="*/ 1066799 h 1219698"/>
              <a:gd name="connsiteX2" fmla="*/ 1621631 w 1627647"/>
              <a:gd name="connsiteY2" fmla="*/ 523874 h 1219698"/>
              <a:gd name="connsiteX3" fmla="*/ 1323974 w 1627647"/>
              <a:gd name="connsiteY3" fmla="*/ 0 h 1219698"/>
              <a:gd name="connsiteX4" fmla="*/ 923925 w 1627647"/>
              <a:gd name="connsiteY4" fmla="*/ 426244 h 1219698"/>
              <a:gd name="connsiteX5" fmla="*/ 621506 w 1627647"/>
              <a:gd name="connsiteY5" fmla="*/ 771524 h 1219698"/>
              <a:gd name="connsiteX6" fmla="*/ 0 w 1627647"/>
              <a:gd name="connsiteY6" fmla="*/ 538161 h 1219698"/>
              <a:gd name="connsiteX0" fmla="*/ 0 w 1627647"/>
              <a:gd name="connsiteY0" fmla="*/ 538161 h 1232307"/>
              <a:gd name="connsiteX1" fmla="*/ 0 w 1627647"/>
              <a:gd name="connsiteY1" fmla="*/ 1066799 h 1232307"/>
              <a:gd name="connsiteX2" fmla="*/ 1621631 w 1627647"/>
              <a:gd name="connsiteY2" fmla="*/ 523874 h 1232307"/>
              <a:gd name="connsiteX3" fmla="*/ 1323974 w 1627647"/>
              <a:gd name="connsiteY3" fmla="*/ 0 h 1232307"/>
              <a:gd name="connsiteX4" fmla="*/ 923925 w 1627647"/>
              <a:gd name="connsiteY4" fmla="*/ 426244 h 1232307"/>
              <a:gd name="connsiteX5" fmla="*/ 621506 w 1627647"/>
              <a:gd name="connsiteY5" fmla="*/ 771524 h 1232307"/>
              <a:gd name="connsiteX6" fmla="*/ 0 w 1627647"/>
              <a:gd name="connsiteY6" fmla="*/ 538161 h 1232307"/>
              <a:gd name="connsiteX0" fmla="*/ 0 w 1627647"/>
              <a:gd name="connsiteY0" fmla="*/ 538161 h 1217230"/>
              <a:gd name="connsiteX1" fmla="*/ 0 w 1627647"/>
              <a:gd name="connsiteY1" fmla="*/ 1066799 h 1217230"/>
              <a:gd name="connsiteX2" fmla="*/ 1621631 w 1627647"/>
              <a:gd name="connsiteY2" fmla="*/ 523874 h 1217230"/>
              <a:gd name="connsiteX3" fmla="*/ 1323974 w 1627647"/>
              <a:gd name="connsiteY3" fmla="*/ 0 h 1217230"/>
              <a:gd name="connsiteX4" fmla="*/ 923925 w 1627647"/>
              <a:gd name="connsiteY4" fmla="*/ 426244 h 1217230"/>
              <a:gd name="connsiteX5" fmla="*/ 621506 w 1627647"/>
              <a:gd name="connsiteY5" fmla="*/ 771524 h 1217230"/>
              <a:gd name="connsiteX6" fmla="*/ 0 w 1627647"/>
              <a:gd name="connsiteY6" fmla="*/ 538161 h 1217230"/>
              <a:gd name="connsiteX0" fmla="*/ 0 w 1627647"/>
              <a:gd name="connsiteY0" fmla="*/ 538161 h 1188997"/>
              <a:gd name="connsiteX1" fmla="*/ 0 w 1627647"/>
              <a:gd name="connsiteY1" fmla="*/ 1066799 h 1188997"/>
              <a:gd name="connsiteX2" fmla="*/ 1621631 w 1627647"/>
              <a:gd name="connsiteY2" fmla="*/ 523874 h 1188997"/>
              <a:gd name="connsiteX3" fmla="*/ 1323974 w 1627647"/>
              <a:gd name="connsiteY3" fmla="*/ 0 h 1188997"/>
              <a:gd name="connsiteX4" fmla="*/ 923925 w 1627647"/>
              <a:gd name="connsiteY4" fmla="*/ 426244 h 1188997"/>
              <a:gd name="connsiteX5" fmla="*/ 621506 w 1627647"/>
              <a:gd name="connsiteY5" fmla="*/ 771524 h 1188997"/>
              <a:gd name="connsiteX6" fmla="*/ 0 w 1627647"/>
              <a:gd name="connsiteY6" fmla="*/ 538161 h 1188997"/>
              <a:gd name="connsiteX0" fmla="*/ 0 w 1627647"/>
              <a:gd name="connsiteY0" fmla="*/ 538161 h 1216261"/>
              <a:gd name="connsiteX1" fmla="*/ 0 w 1627647"/>
              <a:gd name="connsiteY1" fmla="*/ 1066799 h 1216261"/>
              <a:gd name="connsiteX2" fmla="*/ 1621631 w 1627647"/>
              <a:gd name="connsiteY2" fmla="*/ 523874 h 1216261"/>
              <a:gd name="connsiteX3" fmla="*/ 1323974 w 1627647"/>
              <a:gd name="connsiteY3" fmla="*/ 0 h 1216261"/>
              <a:gd name="connsiteX4" fmla="*/ 923925 w 1627647"/>
              <a:gd name="connsiteY4" fmla="*/ 426244 h 1216261"/>
              <a:gd name="connsiteX5" fmla="*/ 621506 w 1627647"/>
              <a:gd name="connsiteY5" fmla="*/ 771524 h 1216261"/>
              <a:gd name="connsiteX6" fmla="*/ 0 w 1627647"/>
              <a:gd name="connsiteY6" fmla="*/ 538161 h 1216261"/>
              <a:gd name="connsiteX0" fmla="*/ 0 w 1627647"/>
              <a:gd name="connsiteY0" fmla="*/ 538161 h 1206398"/>
              <a:gd name="connsiteX1" fmla="*/ 0 w 1627647"/>
              <a:gd name="connsiteY1" fmla="*/ 1066799 h 1206398"/>
              <a:gd name="connsiteX2" fmla="*/ 1621631 w 1627647"/>
              <a:gd name="connsiteY2" fmla="*/ 523874 h 1206398"/>
              <a:gd name="connsiteX3" fmla="*/ 1323974 w 1627647"/>
              <a:gd name="connsiteY3" fmla="*/ 0 h 1206398"/>
              <a:gd name="connsiteX4" fmla="*/ 923925 w 1627647"/>
              <a:gd name="connsiteY4" fmla="*/ 426244 h 1206398"/>
              <a:gd name="connsiteX5" fmla="*/ 621506 w 1627647"/>
              <a:gd name="connsiteY5" fmla="*/ 771524 h 1206398"/>
              <a:gd name="connsiteX6" fmla="*/ 0 w 1627647"/>
              <a:gd name="connsiteY6" fmla="*/ 538161 h 1206398"/>
              <a:gd name="connsiteX0" fmla="*/ 0 w 1627647"/>
              <a:gd name="connsiteY0" fmla="*/ 538161 h 1218880"/>
              <a:gd name="connsiteX1" fmla="*/ 0 w 1627647"/>
              <a:gd name="connsiteY1" fmla="*/ 1066799 h 1218880"/>
              <a:gd name="connsiteX2" fmla="*/ 1621631 w 1627647"/>
              <a:gd name="connsiteY2" fmla="*/ 523874 h 1218880"/>
              <a:gd name="connsiteX3" fmla="*/ 1323974 w 1627647"/>
              <a:gd name="connsiteY3" fmla="*/ 0 h 1218880"/>
              <a:gd name="connsiteX4" fmla="*/ 923925 w 1627647"/>
              <a:gd name="connsiteY4" fmla="*/ 426244 h 1218880"/>
              <a:gd name="connsiteX5" fmla="*/ 621506 w 1627647"/>
              <a:gd name="connsiteY5" fmla="*/ 771524 h 1218880"/>
              <a:gd name="connsiteX6" fmla="*/ 0 w 1627647"/>
              <a:gd name="connsiteY6" fmla="*/ 538161 h 1218880"/>
              <a:gd name="connsiteX0" fmla="*/ 0 w 1627647"/>
              <a:gd name="connsiteY0" fmla="*/ 538161 h 1211596"/>
              <a:gd name="connsiteX1" fmla="*/ 0 w 1627647"/>
              <a:gd name="connsiteY1" fmla="*/ 1066799 h 1211596"/>
              <a:gd name="connsiteX2" fmla="*/ 1621631 w 1627647"/>
              <a:gd name="connsiteY2" fmla="*/ 523874 h 1211596"/>
              <a:gd name="connsiteX3" fmla="*/ 1323974 w 1627647"/>
              <a:gd name="connsiteY3" fmla="*/ 0 h 1211596"/>
              <a:gd name="connsiteX4" fmla="*/ 923925 w 1627647"/>
              <a:gd name="connsiteY4" fmla="*/ 426244 h 1211596"/>
              <a:gd name="connsiteX5" fmla="*/ 621506 w 1627647"/>
              <a:gd name="connsiteY5" fmla="*/ 771524 h 1211596"/>
              <a:gd name="connsiteX6" fmla="*/ 0 w 1627647"/>
              <a:gd name="connsiteY6" fmla="*/ 538161 h 1211596"/>
              <a:gd name="connsiteX0" fmla="*/ 0 w 1627647"/>
              <a:gd name="connsiteY0" fmla="*/ 538161 h 1217962"/>
              <a:gd name="connsiteX1" fmla="*/ 0 w 1627647"/>
              <a:gd name="connsiteY1" fmla="*/ 1066799 h 1217962"/>
              <a:gd name="connsiteX2" fmla="*/ 1621631 w 1627647"/>
              <a:gd name="connsiteY2" fmla="*/ 523874 h 1217962"/>
              <a:gd name="connsiteX3" fmla="*/ 1323974 w 1627647"/>
              <a:gd name="connsiteY3" fmla="*/ 0 h 1217962"/>
              <a:gd name="connsiteX4" fmla="*/ 923925 w 1627647"/>
              <a:gd name="connsiteY4" fmla="*/ 426244 h 1217962"/>
              <a:gd name="connsiteX5" fmla="*/ 621506 w 1627647"/>
              <a:gd name="connsiteY5" fmla="*/ 771524 h 1217962"/>
              <a:gd name="connsiteX6" fmla="*/ 0 w 1627647"/>
              <a:gd name="connsiteY6" fmla="*/ 538161 h 1217962"/>
              <a:gd name="connsiteX0" fmla="*/ 0 w 1627647"/>
              <a:gd name="connsiteY0" fmla="*/ 538161 h 1218399"/>
              <a:gd name="connsiteX1" fmla="*/ 0 w 1627647"/>
              <a:gd name="connsiteY1" fmla="*/ 1066799 h 1218399"/>
              <a:gd name="connsiteX2" fmla="*/ 1621631 w 1627647"/>
              <a:gd name="connsiteY2" fmla="*/ 523874 h 1218399"/>
              <a:gd name="connsiteX3" fmla="*/ 1323974 w 1627647"/>
              <a:gd name="connsiteY3" fmla="*/ 0 h 1218399"/>
              <a:gd name="connsiteX4" fmla="*/ 923925 w 1627647"/>
              <a:gd name="connsiteY4" fmla="*/ 426244 h 1218399"/>
              <a:gd name="connsiteX5" fmla="*/ 621506 w 1627647"/>
              <a:gd name="connsiteY5" fmla="*/ 771524 h 1218399"/>
              <a:gd name="connsiteX6" fmla="*/ 0 w 1627647"/>
              <a:gd name="connsiteY6" fmla="*/ 538161 h 121839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923925 w 1627647"/>
              <a:gd name="connsiteY4" fmla="*/ 426244 h 1212839"/>
              <a:gd name="connsiteX5" fmla="*/ 621506 w 1627647"/>
              <a:gd name="connsiteY5" fmla="*/ 771524 h 1212839"/>
              <a:gd name="connsiteX6" fmla="*/ 0 w 1627647"/>
              <a:gd name="connsiteY6" fmla="*/ 538161 h 121283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1078707 w 1627647"/>
              <a:gd name="connsiteY4" fmla="*/ 257177 h 1212839"/>
              <a:gd name="connsiteX5" fmla="*/ 923925 w 1627647"/>
              <a:gd name="connsiteY5" fmla="*/ 426244 h 1212839"/>
              <a:gd name="connsiteX6" fmla="*/ 621506 w 1627647"/>
              <a:gd name="connsiteY6" fmla="*/ 771524 h 1212839"/>
              <a:gd name="connsiteX7" fmla="*/ 0 w 1627647"/>
              <a:gd name="connsiteY7" fmla="*/ 538161 h 121283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595313 w 1627647"/>
              <a:gd name="connsiteY4" fmla="*/ 185739 h 1212839"/>
              <a:gd name="connsiteX5" fmla="*/ 923925 w 1627647"/>
              <a:gd name="connsiteY5" fmla="*/ 426244 h 1212839"/>
              <a:gd name="connsiteX6" fmla="*/ 621506 w 1627647"/>
              <a:gd name="connsiteY6" fmla="*/ 771524 h 1212839"/>
              <a:gd name="connsiteX7" fmla="*/ 0 w 1627647"/>
              <a:gd name="connsiteY7" fmla="*/ 538161 h 1212839"/>
              <a:gd name="connsiteX0" fmla="*/ 0 w 1627647"/>
              <a:gd name="connsiteY0" fmla="*/ 538161 h 1212839"/>
              <a:gd name="connsiteX1" fmla="*/ 0 w 1627647"/>
              <a:gd name="connsiteY1" fmla="*/ 1066799 h 1212839"/>
              <a:gd name="connsiteX2" fmla="*/ 1621631 w 1627647"/>
              <a:gd name="connsiteY2" fmla="*/ 523874 h 1212839"/>
              <a:gd name="connsiteX3" fmla="*/ 1323974 w 1627647"/>
              <a:gd name="connsiteY3" fmla="*/ 0 h 1212839"/>
              <a:gd name="connsiteX4" fmla="*/ 973932 w 1627647"/>
              <a:gd name="connsiteY4" fmla="*/ 85727 h 1212839"/>
              <a:gd name="connsiteX5" fmla="*/ 595313 w 1627647"/>
              <a:gd name="connsiteY5" fmla="*/ 185739 h 1212839"/>
              <a:gd name="connsiteX6" fmla="*/ 923925 w 1627647"/>
              <a:gd name="connsiteY6" fmla="*/ 426244 h 1212839"/>
              <a:gd name="connsiteX7" fmla="*/ 621506 w 1627647"/>
              <a:gd name="connsiteY7" fmla="*/ 771524 h 1212839"/>
              <a:gd name="connsiteX8" fmla="*/ 0 w 1627647"/>
              <a:gd name="connsiteY8" fmla="*/ 538161 h 1212839"/>
              <a:gd name="connsiteX0" fmla="*/ 0 w 1627647"/>
              <a:gd name="connsiteY0" fmla="*/ 745328 h 1420006"/>
              <a:gd name="connsiteX1" fmla="*/ 0 w 1627647"/>
              <a:gd name="connsiteY1" fmla="*/ 1273966 h 1420006"/>
              <a:gd name="connsiteX2" fmla="*/ 1621631 w 1627647"/>
              <a:gd name="connsiteY2" fmla="*/ 731041 h 1420006"/>
              <a:gd name="connsiteX3" fmla="*/ 1323974 w 1627647"/>
              <a:gd name="connsiteY3" fmla="*/ 207167 h 1420006"/>
              <a:gd name="connsiteX4" fmla="*/ 835820 w 1627647"/>
              <a:gd name="connsiteY4" fmla="*/ 0 h 1420006"/>
              <a:gd name="connsiteX5" fmla="*/ 595313 w 1627647"/>
              <a:gd name="connsiteY5" fmla="*/ 392906 h 1420006"/>
              <a:gd name="connsiteX6" fmla="*/ 923925 w 1627647"/>
              <a:gd name="connsiteY6" fmla="*/ 633411 h 1420006"/>
              <a:gd name="connsiteX7" fmla="*/ 621506 w 1627647"/>
              <a:gd name="connsiteY7" fmla="*/ 978691 h 1420006"/>
              <a:gd name="connsiteX8" fmla="*/ 0 w 1627647"/>
              <a:gd name="connsiteY8" fmla="*/ 745328 h 1420006"/>
              <a:gd name="connsiteX0" fmla="*/ 0 w 1591281"/>
              <a:gd name="connsiteY0" fmla="*/ 745328 h 1469663"/>
              <a:gd name="connsiteX1" fmla="*/ 0 w 1591281"/>
              <a:gd name="connsiteY1" fmla="*/ 1273966 h 1469663"/>
              <a:gd name="connsiteX2" fmla="*/ 1574006 w 1591281"/>
              <a:gd name="connsiteY2" fmla="*/ 928685 h 1469663"/>
              <a:gd name="connsiteX3" fmla="*/ 1323974 w 1591281"/>
              <a:gd name="connsiteY3" fmla="*/ 207167 h 1469663"/>
              <a:gd name="connsiteX4" fmla="*/ 835820 w 1591281"/>
              <a:gd name="connsiteY4" fmla="*/ 0 h 1469663"/>
              <a:gd name="connsiteX5" fmla="*/ 595313 w 1591281"/>
              <a:gd name="connsiteY5" fmla="*/ 392906 h 1469663"/>
              <a:gd name="connsiteX6" fmla="*/ 923925 w 1591281"/>
              <a:gd name="connsiteY6" fmla="*/ 633411 h 1469663"/>
              <a:gd name="connsiteX7" fmla="*/ 621506 w 1591281"/>
              <a:gd name="connsiteY7" fmla="*/ 978691 h 1469663"/>
              <a:gd name="connsiteX8" fmla="*/ 0 w 1591281"/>
              <a:gd name="connsiteY8" fmla="*/ 745328 h 1469663"/>
              <a:gd name="connsiteX0" fmla="*/ 0 w 1591281"/>
              <a:gd name="connsiteY0" fmla="*/ 745328 h 1425021"/>
              <a:gd name="connsiteX1" fmla="*/ 0 w 1591281"/>
              <a:gd name="connsiteY1" fmla="*/ 1273966 h 1425021"/>
              <a:gd name="connsiteX2" fmla="*/ 1574006 w 1591281"/>
              <a:gd name="connsiteY2" fmla="*/ 928685 h 1425021"/>
              <a:gd name="connsiteX3" fmla="*/ 1323974 w 1591281"/>
              <a:gd name="connsiteY3" fmla="*/ 207167 h 1425021"/>
              <a:gd name="connsiteX4" fmla="*/ 835820 w 1591281"/>
              <a:gd name="connsiteY4" fmla="*/ 0 h 1425021"/>
              <a:gd name="connsiteX5" fmla="*/ 595313 w 1591281"/>
              <a:gd name="connsiteY5" fmla="*/ 392906 h 1425021"/>
              <a:gd name="connsiteX6" fmla="*/ 923925 w 1591281"/>
              <a:gd name="connsiteY6" fmla="*/ 633411 h 1425021"/>
              <a:gd name="connsiteX7" fmla="*/ 621506 w 1591281"/>
              <a:gd name="connsiteY7" fmla="*/ 978691 h 1425021"/>
              <a:gd name="connsiteX8" fmla="*/ 0 w 1591281"/>
              <a:gd name="connsiteY8" fmla="*/ 745328 h 1425021"/>
              <a:gd name="connsiteX0" fmla="*/ 0 w 1622856"/>
              <a:gd name="connsiteY0" fmla="*/ 745328 h 1425021"/>
              <a:gd name="connsiteX1" fmla="*/ 0 w 1622856"/>
              <a:gd name="connsiteY1" fmla="*/ 1273966 h 1425021"/>
              <a:gd name="connsiteX2" fmla="*/ 1574006 w 1622856"/>
              <a:gd name="connsiteY2" fmla="*/ 928685 h 1425021"/>
              <a:gd name="connsiteX3" fmla="*/ 1323974 w 1622856"/>
              <a:gd name="connsiteY3" fmla="*/ 207167 h 1425021"/>
              <a:gd name="connsiteX4" fmla="*/ 835820 w 1622856"/>
              <a:gd name="connsiteY4" fmla="*/ 0 h 1425021"/>
              <a:gd name="connsiteX5" fmla="*/ 595313 w 1622856"/>
              <a:gd name="connsiteY5" fmla="*/ 392906 h 1425021"/>
              <a:gd name="connsiteX6" fmla="*/ 923925 w 1622856"/>
              <a:gd name="connsiteY6" fmla="*/ 633411 h 1425021"/>
              <a:gd name="connsiteX7" fmla="*/ 621506 w 1622856"/>
              <a:gd name="connsiteY7" fmla="*/ 978691 h 1425021"/>
              <a:gd name="connsiteX8" fmla="*/ 0 w 1622856"/>
              <a:gd name="connsiteY8" fmla="*/ 745328 h 1425021"/>
              <a:gd name="connsiteX0" fmla="*/ 0 w 1608710"/>
              <a:gd name="connsiteY0" fmla="*/ 745328 h 1425021"/>
              <a:gd name="connsiteX1" fmla="*/ 0 w 1608710"/>
              <a:gd name="connsiteY1" fmla="*/ 1273966 h 1425021"/>
              <a:gd name="connsiteX2" fmla="*/ 1574006 w 1608710"/>
              <a:gd name="connsiteY2" fmla="*/ 928685 h 1425021"/>
              <a:gd name="connsiteX3" fmla="*/ 1264443 w 1608710"/>
              <a:gd name="connsiteY3" fmla="*/ 166686 h 1425021"/>
              <a:gd name="connsiteX4" fmla="*/ 835820 w 1608710"/>
              <a:gd name="connsiteY4" fmla="*/ 0 h 1425021"/>
              <a:gd name="connsiteX5" fmla="*/ 595313 w 1608710"/>
              <a:gd name="connsiteY5" fmla="*/ 392906 h 1425021"/>
              <a:gd name="connsiteX6" fmla="*/ 923925 w 1608710"/>
              <a:gd name="connsiteY6" fmla="*/ 633411 h 1425021"/>
              <a:gd name="connsiteX7" fmla="*/ 621506 w 1608710"/>
              <a:gd name="connsiteY7" fmla="*/ 978691 h 1425021"/>
              <a:gd name="connsiteX8" fmla="*/ 0 w 1608710"/>
              <a:gd name="connsiteY8" fmla="*/ 745328 h 1425021"/>
              <a:gd name="connsiteX0" fmla="*/ 0 w 1623138"/>
              <a:gd name="connsiteY0" fmla="*/ 745328 h 1425021"/>
              <a:gd name="connsiteX1" fmla="*/ 0 w 1623138"/>
              <a:gd name="connsiteY1" fmla="*/ 1273966 h 1425021"/>
              <a:gd name="connsiteX2" fmla="*/ 1574006 w 1623138"/>
              <a:gd name="connsiteY2" fmla="*/ 928685 h 1425021"/>
              <a:gd name="connsiteX3" fmla="*/ 1264443 w 1623138"/>
              <a:gd name="connsiteY3" fmla="*/ 166686 h 1425021"/>
              <a:gd name="connsiteX4" fmla="*/ 835820 w 1623138"/>
              <a:gd name="connsiteY4" fmla="*/ 0 h 1425021"/>
              <a:gd name="connsiteX5" fmla="*/ 595313 w 1623138"/>
              <a:gd name="connsiteY5" fmla="*/ 392906 h 1425021"/>
              <a:gd name="connsiteX6" fmla="*/ 923925 w 1623138"/>
              <a:gd name="connsiteY6" fmla="*/ 633411 h 1425021"/>
              <a:gd name="connsiteX7" fmla="*/ 621506 w 1623138"/>
              <a:gd name="connsiteY7" fmla="*/ 978691 h 1425021"/>
              <a:gd name="connsiteX8" fmla="*/ 0 w 1623138"/>
              <a:gd name="connsiteY8" fmla="*/ 745328 h 1425021"/>
              <a:gd name="connsiteX0" fmla="*/ 0 w 1623138"/>
              <a:gd name="connsiteY0" fmla="*/ 745328 h 1425021"/>
              <a:gd name="connsiteX1" fmla="*/ 0 w 1623138"/>
              <a:gd name="connsiteY1" fmla="*/ 1273966 h 1425021"/>
              <a:gd name="connsiteX2" fmla="*/ 1574006 w 1623138"/>
              <a:gd name="connsiteY2" fmla="*/ 928685 h 1425021"/>
              <a:gd name="connsiteX3" fmla="*/ 1264443 w 1623138"/>
              <a:gd name="connsiteY3" fmla="*/ 166686 h 1425021"/>
              <a:gd name="connsiteX4" fmla="*/ 835820 w 1623138"/>
              <a:gd name="connsiteY4" fmla="*/ 0 h 1425021"/>
              <a:gd name="connsiteX5" fmla="*/ 595313 w 1623138"/>
              <a:gd name="connsiteY5" fmla="*/ 392906 h 1425021"/>
              <a:gd name="connsiteX6" fmla="*/ 923925 w 1623138"/>
              <a:gd name="connsiteY6" fmla="*/ 633411 h 1425021"/>
              <a:gd name="connsiteX7" fmla="*/ 621506 w 1623138"/>
              <a:gd name="connsiteY7" fmla="*/ 978691 h 1425021"/>
              <a:gd name="connsiteX8" fmla="*/ 0 w 1623138"/>
              <a:gd name="connsiteY8" fmla="*/ 745328 h 1425021"/>
              <a:gd name="connsiteX0" fmla="*/ 0 w 1623138"/>
              <a:gd name="connsiteY0" fmla="*/ 745328 h 1425021"/>
              <a:gd name="connsiteX1" fmla="*/ 0 w 1623138"/>
              <a:gd name="connsiteY1" fmla="*/ 1273966 h 1425021"/>
              <a:gd name="connsiteX2" fmla="*/ 1574006 w 1623138"/>
              <a:gd name="connsiteY2" fmla="*/ 928685 h 1425021"/>
              <a:gd name="connsiteX3" fmla="*/ 1264443 w 1623138"/>
              <a:gd name="connsiteY3" fmla="*/ 166686 h 1425021"/>
              <a:gd name="connsiteX4" fmla="*/ 835820 w 1623138"/>
              <a:gd name="connsiteY4" fmla="*/ 0 h 1425021"/>
              <a:gd name="connsiteX5" fmla="*/ 709613 w 1623138"/>
              <a:gd name="connsiteY5" fmla="*/ 207169 h 1425021"/>
              <a:gd name="connsiteX6" fmla="*/ 595313 w 1623138"/>
              <a:gd name="connsiteY6" fmla="*/ 392906 h 1425021"/>
              <a:gd name="connsiteX7" fmla="*/ 923925 w 1623138"/>
              <a:gd name="connsiteY7" fmla="*/ 633411 h 1425021"/>
              <a:gd name="connsiteX8" fmla="*/ 621506 w 1623138"/>
              <a:gd name="connsiteY8" fmla="*/ 978691 h 1425021"/>
              <a:gd name="connsiteX9" fmla="*/ 0 w 1623138"/>
              <a:gd name="connsiteY9" fmla="*/ 745328 h 1425021"/>
              <a:gd name="connsiteX0" fmla="*/ 0 w 1623138"/>
              <a:gd name="connsiteY0" fmla="*/ 797716 h 1477409"/>
              <a:gd name="connsiteX1" fmla="*/ 0 w 1623138"/>
              <a:gd name="connsiteY1" fmla="*/ 1326354 h 1477409"/>
              <a:gd name="connsiteX2" fmla="*/ 1574006 w 1623138"/>
              <a:gd name="connsiteY2" fmla="*/ 981073 h 1477409"/>
              <a:gd name="connsiteX3" fmla="*/ 1264443 w 1623138"/>
              <a:gd name="connsiteY3" fmla="*/ 219074 h 1477409"/>
              <a:gd name="connsiteX4" fmla="*/ 835820 w 1623138"/>
              <a:gd name="connsiteY4" fmla="*/ 52388 h 1477409"/>
              <a:gd name="connsiteX5" fmla="*/ 421482 w 1623138"/>
              <a:gd name="connsiteY5" fmla="*/ 0 h 1477409"/>
              <a:gd name="connsiteX6" fmla="*/ 595313 w 1623138"/>
              <a:gd name="connsiteY6" fmla="*/ 445294 h 1477409"/>
              <a:gd name="connsiteX7" fmla="*/ 923925 w 1623138"/>
              <a:gd name="connsiteY7" fmla="*/ 685799 h 1477409"/>
              <a:gd name="connsiteX8" fmla="*/ 621506 w 1623138"/>
              <a:gd name="connsiteY8" fmla="*/ 1031079 h 1477409"/>
              <a:gd name="connsiteX9" fmla="*/ 0 w 1623138"/>
              <a:gd name="connsiteY9" fmla="*/ 797716 h 1477409"/>
              <a:gd name="connsiteX0" fmla="*/ 0 w 1623138"/>
              <a:gd name="connsiteY0" fmla="*/ 797716 h 1477409"/>
              <a:gd name="connsiteX1" fmla="*/ 0 w 1623138"/>
              <a:gd name="connsiteY1" fmla="*/ 1326354 h 1477409"/>
              <a:gd name="connsiteX2" fmla="*/ 1574006 w 1623138"/>
              <a:gd name="connsiteY2" fmla="*/ 981073 h 1477409"/>
              <a:gd name="connsiteX3" fmla="*/ 1264443 w 1623138"/>
              <a:gd name="connsiteY3" fmla="*/ 219074 h 1477409"/>
              <a:gd name="connsiteX4" fmla="*/ 835820 w 1623138"/>
              <a:gd name="connsiteY4" fmla="*/ 52388 h 1477409"/>
              <a:gd name="connsiteX5" fmla="*/ 654844 w 1623138"/>
              <a:gd name="connsiteY5" fmla="*/ 26194 h 1477409"/>
              <a:gd name="connsiteX6" fmla="*/ 421482 w 1623138"/>
              <a:gd name="connsiteY6" fmla="*/ 0 h 1477409"/>
              <a:gd name="connsiteX7" fmla="*/ 595313 w 1623138"/>
              <a:gd name="connsiteY7" fmla="*/ 445294 h 1477409"/>
              <a:gd name="connsiteX8" fmla="*/ 923925 w 1623138"/>
              <a:gd name="connsiteY8" fmla="*/ 685799 h 1477409"/>
              <a:gd name="connsiteX9" fmla="*/ 621506 w 1623138"/>
              <a:gd name="connsiteY9" fmla="*/ 1031079 h 1477409"/>
              <a:gd name="connsiteX10" fmla="*/ 0 w 1623138"/>
              <a:gd name="connsiteY10" fmla="*/ 797716 h 1477409"/>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798877"/>
              <a:gd name="connsiteX1" fmla="*/ 0 w 1623138"/>
              <a:gd name="connsiteY1" fmla="*/ 1647822 h 1798877"/>
              <a:gd name="connsiteX2" fmla="*/ 1574006 w 1623138"/>
              <a:gd name="connsiteY2" fmla="*/ 1302541 h 1798877"/>
              <a:gd name="connsiteX3" fmla="*/ 1264443 w 1623138"/>
              <a:gd name="connsiteY3" fmla="*/ 540542 h 1798877"/>
              <a:gd name="connsiteX4" fmla="*/ 835820 w 1623138"/>
              <a:gd name="connsiteY4" fmla="*/ 373856 h 1798877"/>
              <a:gd name="connsiteX5" fmla="*/ 807244 w 1623138"/>
              <a:gd name="connsiteY5" fmla="*/ 0 h 1798877"/>
              <a:gd name="connsiteX6" fmla="*/ 421482 w 1623138"/>
              <a:gd name="connsiteY6" fmla="*/ 321468 h 1798877"/>
              <a:gd name="connsiteX7" fmla="*/ 595313 w 1623138"/>
              <a:gd name="connsiteY7" fmla="*/ 766762 h 1798877"/>
              <a:gd name="connsiteX8" fmla="*/ 923925 w 1623138"/>
              <a:gd name="connsiteY8" fmla="*/ 1007267 h 1798877"/>
              <a:gd name="connsiteX9" fmla="*/ 621506 w 1623138"/>
              <a:gd name="connsiteY9" fmla="*/ 1352547 h 1798877"/>
              <a:gd name="connsiteX10" fmla="*/ 0 w 1623138"/>
              <a:gd name="connsiteY10" fmla="*/ 1119184 h 1798877"/>
              <a:gd name="connsiteX0" fmla="*/ 0 w 1623138"/>
              <a:gd name="connsiteY0" fmla="*/ 1119184 h 1652572"/>
              <a:gd name="connsiteX1" fmla="*/ 0 w 1623138"/>
              <a:gd name="connsiteY1" fmla="*/ 1647822 h 1652572"/>
              <a:gd name="connsiteX2" fmla="*/ 1574006 w 1623138"/>
              <a:gd name="connsiteY2" fmla="*/ 1302541 h 1652572"/>
              <a:gd name="connsiteX3" fmla="*/ 1264443 w 1623138"/>
              <a:gd name="connsiteY3" fmla="*/ 540542 h 1652572"/>
              <a:gd name="connsiteX4" fmla="*/ 835820 w 1623138"/>
              <a:gd name="connsiteY4" fmla="*/ 373856 h 1652572"/>
              <a:gd name="connsiteX5" fmla="*/ 807244 w 1623138"/>
              <a:gd name="connsiteY5" fmla="*/ 0 h 1652572"/>
              <a:gd name="connsiteX6" fmla="*/ 421482 w 1623138"/>
              <a:gd name="connsiteY6" fmla="*/ 321468 h 1652572"/>
              <a:gd name="connsiteX7" fmla="*/ 595313 w 1623138"/>
              <a:gd name="connsiteY7" fmla="*/ 766762 h 1652572"/>
              <a:gd name="connsiteX8" fmla="*/ 923925 w 1623138"/>
              <a:gd name="connsiteY8" fmla="*/ 1007267 h 1652572"/>
              <a:gd name="connsiteX9" fmla="*/ 621506 w 1623138"/>
              <a:gd name="connsiteY9" fmla="*/ 1352547 h 1652572"/>
              <a:gd name="connsiteX10" fmla="*/ 0 w 1623138"/>
              <a:gd name="connsiteY10" fmla="*/ 1119184 h 1652572"/>
              <a:gd name="connsiteX0" fmla="*/ 0 w 1627271"/>
              <a:gd name="connsiteY0" fmla="*/ 1119184 h 1712926"/>
              <a:gd name="connsiteX1" fmla="*/ 0 w 1627271"/>
              <a:gd name="connsiteY1" fmla="*/ 1647822 h 1712926"/>
              <a:gd name="connsiteX2" fmla="*/ 1574006 w 1627271"/>
              <a:gd name="connsiteY2" fmla="*/ 1302541 h 1712926"/>
              <a:gd name="connsiteX3" fmla="*/ 1264443 w 1627271"/>
              <a:gd name="connsiteY3" fmla="*/ 540542 h 1712926"/>
              <a:gd name="connsiteX4" fmla="*/ 835820 w 1627271"/>
              <a:gd name="connsiteY4" fmla="*/ 373856 h 1712926"/>
              <a:gd name="connsiteX5" fmla="*/ 807244 w 1627271"/>
              <a:gd name="connsiteY5" fmla="*/ 0 h 1712926"/>
              <a:gd name="connsiteX6" fmla="*/ 421482 w 1627271"/>
              <a:gd name="connsiteY6" fmla="*/ 321468 h 1712926"/>
              <a:gd name="connsiteX7" fmla="*/ 595313 w 1627271"/>
              <a:gd name="connsiteY7" fmla="*/ 766762 h 1712926"/>
              <a:gd name="connsiteX8" fmla="*/ 923925 w 1627271"/>
              <a:gd name="connsiteY8" fmla="*/ 1007267 h 1712926"/>
              <a:gd name="connsiteX9" fmla="*/ 621506 w 1627271"/>
              <a:gd name="connsiteY9" fmla="*/ 1352547 h 1712926"/>
              <a:gd name="connsiteX10" fmla="*/ 0 w 1627271"/>
              <a:gd name="connsiteY10" fmla="*/ 1119184 h 1712926"/>
              <a:gd name="connsiteX0" fmla="*/ 0 w 1627271"/>
              <a:gd name="connsiteY0" fmla="*/ 1119184 h 1797816"/>
              <a:gd name="connsiteX1" fmla="*/ 0 w 1627271"/>
              <a:gd name="connsiteY1" fmla="*/ 1647822 h 1797816"/>
              <a:gd name="connsiteX2" fmla="*/ 1574006 w 1627271"/>
              <a:gd name="connsiteY2" fmla="*/ 1302541 h 1797816"/>
              <a:gd name="connsiteX3" fmla="*/ 1264443 w 1627271"/>
              <a:gd name="connsiteY3" fmla="*/ 540542 h 1797816"/>
              <a:gd name="connsiteX4" fmla="*/ 835820 w 1627271"/>
              <a:gd name="connsiteY4" fmla="*/ 373856 h 1797816"/>
              <a:gd name="connsiteX5" fmla="*/ 807244 w 1627271"/>
              <a:gd name="connsiteY5" fmla="*/ 0 h 1797816"/>
              <a:gd name="connsiteX6" fmla="*/ 421482 w 1627271"/>
              <a:gd name="connsiteY6" fmla="*/ 321468 h 1797816"/>
              <a:gd name="connsiteX7" fmla="*/ 595313 w 1627271"/>
              <a:gd name="connsiteY7" fmla="*/ 766762 h 1797816"/>
              <a:gd name="connsiteX8" fmla="*/ 923925 w 1627271"/>
              <a:gd name="connsiteY8" fmla="*/ 1007267 h 1797816"/>
              <a:gd name="connsiteX9" fmla="*/ 621506 w 1627271"/>
              <a:gd name="connsiteY9" fmla="*/ 1352547 h 1797816"/>
              <a:gd name="connsiteX10" fmla="*/ 0 w 1627271"/>
              <a:gd name="connsiteY10" fmla="*/ 1119184 h 1797816"/>
              <a:gd name="connsiteX0" fmla="*/ 0 w 1622231"/>
              <a:gd name="connsiteY0" fmla="*/ 1119184 h 1773253"/>
              <a:gd name="connsiteX1" fmla="*/ 0 w 1622231"/>
              <a:gd name="connsiteY1" fmla="*/ 1647822 h 1773253"/>
              <a:gd name="connsiteX2" fmla="*/ 1574006 w 1622231"/>
              <a:gd name="connsiteY2" fmla="*/ 1302541 h 1773253"/>
              <a:gd name="connsiteX3" fmla="*/ 1264443 w 1622231"/>
              <a:gd name="connsiteY3" fmla="*/ 540542 h 1773253"/>
              <a:gd name="connsiteX4" fmla="*/ 835820 w 1622231"/>
              <a:gd name="connsiteY4" fmla="*/ 373856 h 1773253"/>
              <a:gd name="connsiteX5" fmla="*/ 807244 w 1622231"/>
              <a:gd name="connsiteY5" fmla="*/ 0 h 1773253"/>
              <a:gd name="connsiteX6" fmla="*/ 421482 w 1622231"/>
              <a:gd name="connsiteY6" fmla="*/ 321468 h 1773253"/>
              <a:gd name="connsiteX7" fmla="*/ 595313 w 1622231"/>
              <a:gd name="connsiteY7" fmla="*/ 766762 h 1773253"/>
              <a:gd name="connsiteX8" fmla="*/ 923925 w 1622231"/>
              <a:gd name="connsiteY8" fmla="*/ 1007267 h 1773253"/>
              <a:gd name="connsiteX9" fmla="*/ 621506 w 1622231"/>
              <a:gd name="connsiteY9" fmla="*/ 1352547 h 1773253"/>
              <a:gd name="connsiteX10" fmla="*/ 0 w 1622231"/>
              <a:gd name="connsiteY10" fmla="*/ 1119184 h 1773253"/>
              <a:gd name="connsiteX0" fmla="*/ 0 w 1622231"/>
              <a:gd name="connsiteY0" fmla="*/ 1119184 h 1800701"/>
              <a:gd name="connsiteX1" fmla="*/ 0 w 1622231"/>
              <a:gd name="connsiteY1" fmla="*/ 1647822 h 1800701"/>
              <a:gd name="connsiteX2" fmla="*/ 1574006 w 1622231"/>
              <a:gd name="connsiteY2" fmla="*/ 1302541 h 1800701"/>
              <a:gd name="connsiteX3" fmla="*/ 1264443 w 1622231"/>
              <a:gd name="connsiteY3" fmla="*/ 540542 h 1800701"/>
              <a:gd name="connsiteX4" fmla="*/ 835820 w 1622231"/>
              <a:gd name="connsiteY4" fmla="*/ 373856 h 1800701"/>
              <a:gd name="connsiteX5" fmla="*/ 807244 w 1622231"/>
              <a:gd name="connsiteY5" fmla="*/ 0 h 1800701"/>
              <a:gd name="connsiteX6" fmla="*/ 421482 w 1622231"/>
              <a:gd name="connsiteY6" fmla="*/ 321468 h 1800701"/>
              <a:gd name="connsiteX7" fmla="*/ 595313 w 1622231"/>
              <a:gd name="connsiteY7" fmla="*/ 766762 h 1800701"/>
              <a:gd name="connsiteX8" fmla="*/ 923925 w 1622231"/>
              <a:gd name="connsiteY8" fmla="*/ 1007267 h 1800701"/>
              <a:gd name="connsiteX9" fmla="*/ 621506 w 1622231"/>
              <a:gd name="connsiteY9" fmla="*/ 1352547 h 1800701"/>
              <a:gd name="connsiteX10" fmla="*/ 0 w 1622231"/>
              <a:gd name="connsiteY10" fmla="*/ 1119184 h 1800701"/>
              <a:gd name="connsiteX0" fmla="*/ 0 w 1552023"/>
              <a:gd name="connsiteY0" fmla="*/ 1119184 h 1859749"/>
              <a:gd name="connsiteX1" fmla="*/ 0 w 1552023"/>
              <a:gd name="connsiteY1" fmla="*/ 1647822 h 1859749"/>
              <a:gd name="connsiteX2" fmla="*/ 1462087 w 1552023"/>
              <a:gd name="connsiteY2" fmla="*/ 1469229 h 1859749"/>
              <a:gd name="connsiteX3" fmla="*/ 1264443 w 1552023"/>
              <a:gd name="connsiteY3" fmla="*/ 540542 h 1859749"/>
              <a:gd name="connsiteX4" fmla="*/ 835820 w 1552023"/>
              <a:gd name="connsiteY4" fmla="*/ 373856 h 1859749"/>
              <a:gd name="connsiteX5" fmla="*/ 807244 w 1552023"/>
              <a:gd name="connsiteY5" fmla="*/ 0 h 1859749"/>
              <a:gd name="connsiteX6" fmla="*/ 421482 w 1552023"/>
              <a:gd name="connsiteY6" fmla="*/ 321468 h 1859749"/>
              <a:gd name="connsiteX7" fmla="*/ 595313 w 1552023"/>
              <a:gd name="connsiteY7" fmla="*/ 766762 h 1859749"/>
              <a:gd name="connsiteX8" fmla="*/ 923925 w 1552023"/>
              <a:gd name="connsiteY8" fmla="*/ 1007267 h 1859749"/>
              <a:gd name="connsiteX9" fmla="*/ 621506 w 1552023"/>
              <a:gd name="connsiteY9" fmla="*/ 1352547 h 1859749"/>
              <a:gd name="connsiteX10" fmla="*/ 0 w 1552023"/>
              <a:gd name="connsiteY10" fmla="*/ 1119184 h 1859749"/>
              <a:gd name="connsiteX0" fmla="*/ 0 w 1571973"/>
              <a:gd name="connsiteY0" fmla="*/ 1119184 h 1800114"/>
              <a:gd name="connsiteX1" fmla="*/ 0 w 1571973"/>
              <a:gd name="connsiteY1" fmla="*/ 1647822 h 1800114"/>
              <a:gd name="connsiteX2" fmla="*/ 1462087 w 1571973"/>
              <a:gd name="connsiteY2" fmla="*/ 1469229 h 1800114"/>
              <a:gd name="connsiteX3" fmla="*/ 1264443 w 1571973"/>
              <a:gd name="connsiteY3" fmla="*/ 540542 h 1800114"/>
              <a:gd name="connsiteX4" fmla="*/ 835820 w 1571973"/>
              <a:gd name="connsiteY4" fmla="*/ 373856 h 1800114"/>
              <a:gd name="connsiteX5" fmla="*/ 807244 w 1571973"/>
              <a:gd name="connsiteY5" fmla="*/ 0 h 1800114"/>
              <a:gd name="connsiteX6" fmla="*/ 421482 w 1571973"/>
              <a:gd name="connsiteY6" fmla="*/ 321468 h 1800114"/>
              <a:gd name="connsiteX7" fmla="*/ 595313 w 1571973"/>
              <a:gd name="connsiteY7" fmla="*/ 766762 h 1800114"/>
              <a:gd name="connsiteX8" fmla="*/ 923925 w 1571973"/>
              <a:gd name="connsiteY8" fmla="*/ 1007267 h 1800114"/>
              <a:gd name="connsiteX9" fmla="*/ 621506 w 1571973"/>
              <a:gd name="connsiteY9" fmla="*/ 1352547 h 1800114"/>
              <a:gd name="connsiteX10" fmla="*/ 0 w 1571973"/>
              <a:gd name="connsiteY10" fmla="*/ 1119184 h 1800114"/>
              <a:gd name="connsiteX0" fmla="*/ 0 w 1620477"/>
              <a:gd name="connsiteY0" fmla="*/ 1119184 h 1800815"/>
              <a:gd name="connsiteX1" fmla="*/ 0 w 1620477"/>
              <a:gd name="connsiteY1" fmla="*/ 1647822 h 1800815"/>
              <a:gd name="connsiteX2" fmla="*/ 1462087 w 1620477"/>
              <a:gd name="connsiteY2" fmla="*/ 1469229 h 1800815"/>
              <a:gd name="connsiteX3" fmla="*/ 1264443 w 1620477"/>
              <a:gd name="connsiteY3" fmla="*/ 540542 h 1800815"/>
              <a:gd name="connsiteX4" fmla="*/ 835820 w 1620477"/>
              <a:gd name="connsiteY4" fmla="*/ 373856 h 1800815"/>
              <a:gd name="connsiteX5" fmla="*/ 807244 w 1620477"/>
              <a:gd name="connsiteY5" fmla="*/ 0 h 1800815"/>
              <a:gd name="connsiteX6" fmla="*/ 421482 w 1620477"/>
              <a:gd name="connsiteY6" fmla="*/ 321468 h 1800815"/>
              <a:gd name="connsiteX7" fmla="*/ 595313 w 1620477"/>
              <a:gd name="connsiteY7" fmla="*/ 766762 h 1800815"/>
              <a:gd name="connsiteX8" fmla="*/ 923925 w 1620477"/>
              <a:gd name="connsiteY8" fmla="*/ 1007267 h 1800815"/>
              <a:gd name="connsiteX9" fmla="*/ 621506 w 1620477"/>
              <a:gd name="connsiteY9" fmla="*/ 1352547 h 1800815"/>
              <a:gd name="connsiteX10" fmla="*/ 0 w 1620477"/>
              <a:gd name="connsiteY10" fmla="*/ 1119184 h 1800815"/>
              <a:gd name="connsiteX0" fmla="*/ 0 w 1629436"/>
              <a:gd name="connsiteY0" fmla="*/ 1119184 h 1799377"/>
              <a:gd name="connsiteX1" fmla="*/ 0 w 1629436"/>
              <a:gd name="connsiteY1" fmla="*/ 1647822 h 1799377"/>
              <a:gd name="connsiteX2" fmla="*/ 1476374 w 1629436"/>
              <a:gd name="connsiteY2" fmla="*/ 1464467 h 1799377"/>
              <a:gd name="connsiteX3" fmla="*/ 1264443 w 1629436"/>
              <a:gd name="connsiteY3" fmla="*/ 540542 h 1799377"/>
              <a:gd name="connsiteX4" fmla="*/ 835820 w 1629436"/>
              <a:gd name="connsiteY4" fmla="*/ 373856 h 1799377"/>
              <a:gd name="connsiteX5" fmla="*/ 807244 w 1629436"/>
              <a:gd name="connsiteY5" fmla="*/ 0 h 1799377"/>
              <a:gd name="connsiteX6" fmla="*/ 421482 w 1629436"/>
              <a:gd name="connsiteY6" fmla="*/ 321468 h 1799377"/>
              <a:gd name="connsiteX7" fmla="*/ 595313 w 1629436"/>
              <a:gd name="connsiteY7" fmla="*/ 766762 h 1799377"/>
              <a:gd name="connsiteX8" fmla="*/ 923925 w 1629436"/>
              <a:gd name="connsiteY8" fmla="*/ 1007267 h 1799377"/>
              <a:gd name="connsiteX9" fmla="*/ 621506 w 1629436"/>
              <a:gd name="connsiteY9" fmla="*/ 1352547 h 1799377"/>
              <a:gd name="connsiteX10" fmla="*/ 0 w 1629436"/>
              <a:gd name="connsiteY10" fmla="*/ 1119184 h 1799377"/>
              <a:gd name="connsiteX0" fmla="*/ 0 w 1606110"/>
              <a:gd name="connsiteY0" fmla="*/ 1119184 h 1796213"/>
              <a:gd name="connsiteX1" fmla="*/ 0 w 1606110"/>
              <a:gd name="connsiteY1" fmla="*/ 1647822 h 1796213"/>
              <a:gd name="connsiteX2" fmla="*/ 1476374 w 1606110"/>
              <a:gd name="connsiteY2" fmla="*/ 1464467 h 1796213"/>
              <a:gd name="connsiteX3" fmla="*/ 1264443 w 1606110"/>
              <a:gd name="connsiteY3" fmla="*/ 540542 h 1796213"/>
              <a:gd name="connsiteX4" fmla="*/ 835820 w 1606110"/>
              <a:gd name="connsiteY4" fmla="*/ 373856 h 1796213"/>
              <a:gd name="connsiteX5" fmla="*/ 807244 w 1606110"/>
              <a:gd name="connsiteY5" fmla="*/ 0 h 1796213"/>
              <a:gd name="connsiteX6" fmla="*/ 421482 w 1606110"/>
              <a:gd name="connsiteY6" fmla="*/ 321468 h 1796213"/>
              <a:gd name="connsiteX7" fmla="*/ 595313 w 1606110"/>
              <a:gd name="connsiteY7" fmla="*/ 766762 h 1796213"/>
              <a:gd name="connsiteX8" fmla="*/ 923925 w 1606110"/>
              <a:gd name="connsiteY8" fmla="*/ 1007267 h 1796213"/>
              <a:gd name="connsiteX9" fmla="*/ 621506 w 1606110"/>
              <a:gd name="connsiteY9" fmla="*/ 1352547 h 1796213"/>
              <a:gd name="connsiteX10" fmla="*/ 0 w 1606110"/>
              <a:gd name="connsiteY10" fmla="*/ 1119184 h 1796213"/>
              <a:gd name="connsiteX0" fmla="*/ 0 w 1625337"/>
              <a:gd name="connsiteY0" fmla="*/ 1119184 h 1796213"/>
              <a:gd name="connsiteX1" fmla="*/ 0 w 1625337"/>
              <a:gd name="connsiteY1" fmla="*/ 1647822 h 1796213"/>
              <a:gd name="connsiteX2" fmla="*/ 1476374 w 1625337"/>
              <a:gd name="connsiteY2" fmla="*/ 1464467 h 1796213"/>
              <a:gd name="connsiteX3" fmla="*/ 1264443 w 1625337"/>
              <a:gd name="connsiteY3" fmla="*/ 540542 h 1796213"/>
              <a:gd name="connsiteX4" fmla="*/ 835820 w 1625337"/>
              <a:gd name="connsiteY4" fmla="*/ 373856 h 1796213"/>
              <a:gd name="connsiteX5" fmla="*/ 807244 w 1625337"/>
              <a:gd name="connsiteY5" fmla="*/ 0 h 1796213"/>
              <a:gd name="connsiteX6" fmla="*/ 421482 w 1625337"/>
              <a:gd name="connsiteY6" fmla="*/ 321468 h 1796213"/>
              <a:gd name="connsiteX7" fmla="*/ 595313 w 1625337"/>
              <a:gd name="connsiteY7" fmla="*/ 766762 h 1796213"/>
              <a:gd name="connsiteX8" fmla="*/ 923925 w 1625337"/>
              <a:gd name="connsiteY8" fmla="*/ 1007267 h 1796213"/>
              <a:gd name="connsiteX9" fmla="*/ 621506 w 1625337"/>
              <a:gd name="connsiteY9" fmla="*/ 1352547 h 1796213"/>
              <a:gd name="connsiteX10" fmla="*/ 0 w 1625337"/>
              <a:gd name="connsiteY10" fmla="*/ 1119184 h 1796213"/>
              <a:gd name="connsiteX0" fmla="*/ 0 w 1625337"/>
              <a:gd name="connsiteY0" fmla="*/ 1119184 h 1803595"/>
              <a:gd name="connsiteX1" fmla="*/ 0 w 1625337"/>
              <a:gd name="connsiteY1" fmla="*/ 1647822 h 1803595"/>
              <a:gd name="connsiteX2" fmla="*/ 1476374 w 1625337"/>
              <a:gd name="connsiteY2" fmla="*/ 1464467 h 1803595"/>
              <a:gd name="connsiteX3" fmla="*/ 1264443 w 1625337"/>
              <a:gd name="connsiteY3" fmla="*/ 540542 h 1803595"/>
              <a:gd name="connsiteX4" fmla="*/ 835820 w 1625337"/>
              <a:gd name="connsiteY4" fmla="*/ 373856 h 1803595"/>
              <a:gd name="connsiteX5" fmla="*/ 807244 w 1625337"/>
              <a:gd name="connsiteY5" fmla="*/ 0 h 1803595"/>
              <a:gd name="connsiteX6" fmla="*/ 421482 w 1625337"/>
              <a:gd name="connsiteY6" fmla="*/ 321468 h 1803595"/>
              <a:gd name="connsiteX7" fmla="*/ 595313 w 1625337"/>
              <a:gd name="connsiteY7" fmla="*/ 766762 h 1803595"/>
              <a:gd name="connsiteX8" fmla="*/ 923925 w 1625337"/>
              <a:gd name="connsiteY8" fmla="*/ 1007267 h 1803595"/>
              <a:gd name="connsiteX9" fmla="*/ 621506 w 1625337"/>
              <a:gd name="connsiteY9" fmla="*/ 1352547 h 1803595"/>
              <a:gd name="connsiteX10" fmla="*/ 0 w 1625337"/>
              <a:gd name="connsiteY10" fmla="*/ 1119184 h 1803595"/>
              <a:gd name="connsiteX0" fmla="*/ 0 w 1625337"/>
              <a:gd name="connsiteY0" fmla="*/ 1119184 h 1799376"/>
              <a:gd name="connsiteX1" fmla="*/ 0 w 1625337"/>
              <a:gd name="connsiteY1" fmla="*/ 1647822 h 1799376"/>
              <a:gd name="connsiteX2" fmla="*/ 1476374 w 1625337"/>
              <a:gd name="connsiteY2" fmla="*/ 1464467 h 1799376"/>
              <a:gd name="connsiteX3" fmla="*/ 1264443 w 1625337"/>
              <a:gd name="connsiteY3" fmla="*/ 540542 h 1799376"/>
              <a:gd name="connsiteX4" fmla="*/ 835820 w 1625337"/>
              <a:gd name="connsiteY4" fmla="*/ 373856 h 1799376"/>
              <a:gd name="connsiteX5" fmla="*/ 807244 w 1625337"/>
              <a:gd name="connsiteY5" fmla="*/ 0 h 1799376"/>
              <a:gd name="connsiteX6" fmla="*/ 421482 w 1625337"/>
              <a:gd name="connsiteY6" fmla="*/ 321468 h 1799376"/>
              <a:gd name="connsiteX7" fmla="*/ 595313 w 1625337"/>
              <a:gd name="connsiteY7" fmla="*/ 766762 h 1799376"/>
              <a:gd name="connsiteX8" fmla="*/ 923925 w 1625337"/>
              <a:gd name="connsiteY8" fmla="*/ 1007267 h 1799376"/>
              <a:gd name="connsiteX9" fmla="*/ 621506 w 1625337"/>
              <a:gd name="connsiteY9" fmla="*/ 1352547 h 1799376"/>
              <a:gd name="connsiteX10" fmla="*/ 0 w 1625337"/>
              <a:gd name="connsiteY10" fmla="*/ 1119184 h 1799376"/>
              <a:gd name="connsiteX0" fmla="*/ 0 w 1635914"/>
              <a:gd name="connsiteY0" fmla="*/ 1119184 h 1799376"/>
              <a:gd name="connsiteX1" fmla="*/ 0 w 1635914"/>
              <a:gd name="connsiteY1" fmla="*/ 1647822 h 1799376"/>
              <a:gd name="connsiteX2" fmla="*/ 1476374 w 1635914"/>
              <a:gd name="connsiteY2" fmla="*/ 1464467 h 1799376"/>
              <a:gd name="connsiteX3" fmla="*/ 1264443 w 1635914"/>
              <a:gd name="connsiteY3" fmla="*/ 540542 h 1799376"/>
              <a:gd name="connsiteX4" fmla="*/ 835820 w 1635914"/>
              <a:gd name="connsiteY4" fmla="*/ 373856 h 1799376"/>
              <a:gd name="connsiteX5" fmla="*/ 807244 w 1635914"/>
              <a:gd name="connsiteY5" fmla="*/ 0 h 1799376"/>
              <a:gd name="connsiteX6" fmla="*/ 421482 w 1635914"/>
              <a:gd name="connsiteY6" fmla="*/ 321468 h 1799376"/>
              <a:gd name="connsiteX7" fmla="*/ 595313 w 1635914"/>
              <a:gd name="connsiteY7" fmla="*/ 766762 h 1799376"/>
              <a:gd name="connsiteX8" fmla="*/ 923925 w 1635914"/>
              <a:gd name="connsiteY8" fmla="*/ 1007267 h 1799376"/>
              <a:gd name="connsiteX9" fmla="*/ 621506 w 1635914"/>
              <a:gd name="connsiteY9" fmla="*/ 1352547 h 1799376"/>
              <a:gd name="connsiteX10" fmla="*/ 0 w 1635914"/>
              <a:gd name="connsiteY10" fmla="*/ 1119184 h 1799376"/>
              <a:gd name="connsiteX0" fmla="*/ 0 w 1720482"/>
              <a:gd name="connsiteY0" fmla="*/ 1119184 h 1772537"/>
              <a:gd name="connsiteX1" fmla="*/ 0 w 1720482"/>
              <a:gd name="connsiteY1" fmla="*/ 1647822 h 1772537"/>
              <a:gd name="connsiteX2" fmla="*/ 1476374 w 1720482"/>
              <a:gd name="connsiteY2" fmla="*/ 1464467 h 1772537"/>
              <a:gd name="connsiteX3" fmla="*/ 1397793 w 1720482"/>
              <a:gd name="connsiteY3" fmla="*/ 626267 h 1772537"/>
              <a:gd name="connsiteX4" fmla="*/ 835820 w 1720482"/>
              <a:gd name="connsiteY4" fmla="*/ 373856 h 1772537"/>
              <a:gd name="connsiteX5" fmla="*/ 807244 w 1720482"/>
              <a:gd name="connsiteY5" fmla="*/ 0 h 1772537"/>
              <a:gd name="connsiteX6" fmla="*/ 421482 w 1720482"/>
              <a:gd name="connsiteY6" fmla="*/ 321468 h 1772537"/>
              <a:gd name="connsiteX7" fmla="*/ 595313 w 1720482"/>
              <a:gd name="connsiteY7" fmla="*/ 766762 h 1772537"/>
              <a:gd name="connsiteX8" fmla="*/ 923925 w 1720482"/>
              <a:gd name="connsiteY8" fmla="*/ 1007267 h 1772537"/>
              <a:gd name="connsiteX9" fmla="*/ 621506 w 1720482"/>
              <a:gd name="connsiteY9" fmla="*/ 1352547 h 1772537"/>
              <a:gd name="connsiteX10" fmla="*/ 0 w 1720482"/>
              <a:gd name="connsiteY10" fmla="*/ 1119184 h 1772537"/>
              <a:gd name="connsiteX0" fmla="*/ 0 w 1630664"/>
              <a:gd name="connsiteY0" fmla="*/ 1119184 h 1772537"/>
              <a:gd name="connsiteX1" fmla="*/ 0 w 1630664"/>
              <a:gd name="connsiteY1" fmla="*/ 1647822 h 1772537"/>
              <a:gd name="connsiteX2" fmla="*/ 1476374 w 1630664"/>
              <a:gd name="connsiteY2" fmla="*/ 1464467 h 1772537"/>
              <a:gd name="connsiteX3" fmla="*/ 1397793 w 1630664"/>
              <a:gd name="connsiteY3" fmla="*/ 626267 h 1772537"/>
              <a:gd name="connsiteX4" fmla="*/ 835820 w 1630664"/>
              <a:gd name="connsiteY4" fmla="*/ 373856 h 1772537"/>
              <a:gd name="connsiteX5" fmla="*/ 807244 w 1630664"/>
              <a:gd name="connsiteY5" fmla="*/ 0 h 1772537"/>
              <a:gd name="connsiteX6" fmla="*/ 421482 w 1630664"/>
              <a:gd name="connsiteY6" fmla="*/ 321468 h 1772537"/>
              <a:gd name="connsiteX7" fmla="*/ 595313 w 1630664"/>
              <a:gd name="connsiteY7" fmla="*/ 766762 h 1772537"/>
              <a:gd name="connsiteX8" fmla="*/ 923925 w 1630664"/>
              <a:gd name="connsiteY8" fmla="*/ 1007267 h 1772537"/>
              <a:gd name="connsiteX9" fmla="*/ 621506 w 1630664"/>
              <a:gd name="connsiteY9" fmla="*/ 1352547 h 1772537"/>
              <a:gd name="connsiteX10" fmla="*/ 0 w 1630664"/>
              <a:gd name="connsiteY10" fmla="*/ 1119184 h 1772537"/>
              <a:gd name="connsiteX0" fmla="*/ 0 w 1615856"/>
              <a:gd name="connsiteY0" fmla="*/ 1119184 h 1800557"/>
              <a:gd name="connsiteX1" fmla="*/ 0 w 1615856"/>
              <a:gd name="connsiteY1" fmla="*/ 1647822 h 1800557"/>
              <a:gd name="connsiteX2" fmla="*/ 1476374 w 1615856"/>
              <a:gd name="connsiteY2" fmla="*/ 1464467 h 1800557"/>
              <a:gd name="connsiteX3" fmla="*/ 1397793 w 1615856"/>
              <a:gd name="connsiteY3" fmla="*/ 626267 h 1800557"/>
              <a:gd name="connsiteX4" fmla="*/ 835820 w 1615856"/>
              <a:gd name="connsiteY4" fmla="*/ 373856 h 1800557"/>
              <a:gd name="connsiteX5" fmla="*/ 807244 w 1615856"/>
              <a:gd name="connsiteY5" fmla="*/ 0 h 1800557"/>
              <a:gd name="connsiteX6" fmla="*/ 421482 w 1615856"/>
              <a:gd name="connsiteY6" fmla="*/ 321468 h 1800557"/>
              <a:gd name="connsiteX7" fmla="*/ 595313 w 1615856"/>
              <a:gd name="connsiteY7" fmla="*/ 766762 h 1800557"/>
              <a:gd name="connsiteX8" fmla="*/ 923925 w 1615856"/>
              <a:gd name="connsiteY8" fmla="*/ 1007267 h 1800557"/>
              <a:gd name="connsiteX9" fmla="*/ 621506 w 1615856"/>
              <a:gd name="connsiteY9" fmla="*/ 1352547 h 1800557"/>
              <a:gd name="connsiteX10" fmla="*/ 0 w 1615856"/>
              <a:gd name="connsiteY10" fmla="*/ 1119184 h 1800557"/>
              <a:gd name="connsiteX0" fmla="*/ 0 w 1626496"/>
              <a:gd name="connsiteY0" fmla="*/ 1119184 h 1800277"/>
              <a:gd name="connsiteX1" fmla="*/ 0 w 1626496"/>
              <a:gd name="connsiteY1" fmla="*/ 1647822 h 1800277"/>
              <a:gd name="connsiteX2" fmla="*/ 1476374 w 1626496"/>
              <a:gd name="connsiteY2" fmla="*/ 1464467 h 1800277"/>
              <a:gd name="connsiteX3" fmla="*/ 1397793 w 1626496"/>
              <a:gd name="connsiteY3" fmla="*/ 626267 h 1800277"/>
              <a:gd name="connsiteX4" fmla="*/ 835820 w 1626496"/>
              <a:gd name="connsiteY4" fmla="*/ 373856 h 1800277"/>
              <a:gd name="connsiteX5" fmla="*/ 807244 w 1626496"/>
              <a:gd name="connsiteY5" fmla="*/ 0 h 1800277"/>
              <a:gd name="connsiteX6" fmla="*/ 421482 w 1626496"/>
              <a:gd name="connsiteY6" fmla="*/ 321468 h 1800277"/>
              <a:gd name="connsiteX7" fmla="*/ 595313 w 1626496"/>
              <a:gd name="connsiteY7" fmla="*/ 766762 h 1800277"/>
              <a:gd name="connsiteX8" fmla="*/ 923925 w 1626496"/>
              <a:gd name="connsiteY8" fmla="*/ 1007267 h 1800277"/>
              <a:gd name="connsiteX9" fmla="*/ 621506 w 1626496"/>
              <a:gd name="connsiteY9" fmla="*/ 1352547 h 1800277"/>
              <a:gd name="connsiteX10" fmla="*/ 0 w 1626496"/>
              <a:gd name="connsiteY10" fmla="*/ 1119184 h 180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6496" h="1800277">
                <a:moveTo>
                  <a:pt x="0" y="1119184"/>
                </a:moveTo>
                <a:lnTo>
                  <a:pt x="0" y="1647822"/>
                </a:lnTo>
                <a:cubicBezTo>
                  <a:pt x="686196" y="1947462"/>
                  <a:pt x="1196953" y="1762179"/>
                  <a:pt x="1476374" y="1464467"/>
                </a:cubicBezTo>
                <a:cubicBezTo>
                  <a:pt x="1699180" y="1227076"/>
                  <a:pt x="1674781" y="817990"/>
                  <a:pt x="1397793" y="626267"/>
                </a:cubicBezTo>
                <a:cubicBezTo>
                  <a:pt x="1228944" y="509394"/>
                  <a:pt x="1023144" y="457993"/>
                  <a:pt x="835820" y="373856"/>
                </a:cubicBezTo>
                <a:cubicBezTo>
                  <a:pt x="676275" y="325437"/>
                  <a:pt x="542926" y="112711"/>
                  <a:pt x="807244" y="0"/>
                </a:cubicBezTo>
                <a:cubicBezTo>
                  <a:pt x="507207" y="50006"/>
                  <a:pt x="440530" y="235745"/>
                  <a:pt x="421482" y="321468"/>
                </a:cubicBezTo>
                <a:cubicBezTo>
                  <a:pt x="362745" y="574674"/>
                  <a:pt x="546894" y="723107"/>
                  <a:pt x="595313" y="766762"/>
                </a:cubicBezTo>
                <a:cubicBezTo>
                  <a:pt x="664369" y="835024"/>
                  <a:pt x="857250" y="884236"/>
                  <a:pt x="923925" y="1007267"/>
                </a:cubicBezTo>
                <a:cubicBezTo>
                  <a:pt x="992188" y="1158079"/>
                  <a:pt x="883541" y="1334500"/>
                  <a:pt x="621506" y="1352547"/>
                </a:cubicBezTo>
                <a:cubicBezTo>
                  <a:pt x="455755" y="1363963"/>
                  <a:pt x="205977" y="1265235"/>
                  <a:pt x="0" y="1119184"/>
                </a:cubicBezTo>
                <a:close/>
              </a:path>
            </a:pathLst>
          </a:custGeom>
          <a:solidFill>
            <a:srgbClr val="0F238D"/>
          </a:solidFill>
          <a:ln w="127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sp>
        <p:nvSpPr>
          <p:cNvPr id="12" name="Freeform 11"/>
          <p:cNvSpPr/>
          <p:nvPr/>
        </p:nvSpPr>
        <p:spPr>
          <a:xfrm>
            <a:off x="8504238" y="158750"/>
            <a:ext cx="119062" cy="69850"/>
          </a:xfrm>
          <a:custGeom>
            <a:avLst/>
            <a:gdLst>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04937"/>
              <a:gd name="connsiteY0" fmla="*/ 635794 h 788194"/>
              <a:gd name="connsiteX1" fmla="*/ 1402556 w 1404937"/>
              <a:gd name="connsiteY1" fmla="*/ 64294 h 788194"/>
              <a:gd name="connsiteX2" fmla="*/ 547687 w 1404937"/>
              <a:gd name="connsiteY2" fmla="*/ 0 h 788194"/>
              <a:gd name="connsiteX3" fmla="*/ 14287 w 1404937"/>
              <a:gd name="connsiteY3" fmla="*/ 469106 h 788194"/>
              <a:gd name="connsiteX4" fmla="*/ 0 w 1404937"/>
              <a:gd name="connsiteY4" fmla="*/ 788194 h 788194"/>
              <a:gd name="connsiteX5" fmla="*/ 283368 w 1404937"/>
              <a:gd name="connsiteY5" fmla="*/ 438150 h 788194"/>
              <a:gd name="connsiteX6" fmla="*/ 821531 w 1404937"/>
              <a:gd name="connsiteY6" fmla="*/ 371475 h 788194"/>
              <a:gd name="connsiteX7" fmla="*/ 1404937 w 1404937"/>
              <a:gd name="connsiteY7" fmla="*/ 635794 h 788194"/>
              <a:gd name="connsiteX0" fmla="*/ 1404937 w 1413690"/>
              <a:gd name="connsiteY0" fmla="*/ 635794 h 788194"/>
              <a:gd name="connsiteX1" fmla="*/ 1402556 w 1413690"/>
              <a:gd name="connsiteY1" fmla="*/ 64294 h 788194"/>
              <a:gd name="connsiteX2" fmla="*/ 547687 w 1413690"/>
              <a:gd name="connsiteY2" fmla="*/ 0 h 788194"/>
              <a:gd name="connsiteX3" fmla="*/ 14287 w 1413690"/>
              <a:gd name="connsiteY3" fmla="*/ 469106 h 788194"/>
              <a:gd name="connsiteX4" fmla="*/ 0 w 1413690"/>
              <a:gd name="connsiteY4" fmla="*/ 788194 h 788194"/>
              <a:gd name="connsiteX5" fmla="*/ 283368 w 1413690"/>
              <a:gd name="connsiteY5" fmla="*/ 438150 h 788194"/>
              <a:gd name="connsiteX6" fmla="*/ 821531 w 1413690"/>
              <a:gd name="connsiteY6" fmla="*/ 371475 h 788194"/>
              <a:gd name="connsiteX7" fmla="*/ 1404937 w 1413690"/>
              <a:gd name="connsiteY7" fmla="*/ 635794 h 788194"/>
              <a:gd name="connsiteX0" fmla="*/ 1404937 w 1417413"/>
              <a:gd name="connsiteY0" fmla="*/ 635794 h 788194"/>
              <a:gd name="connsiteX1" fmla="*/ 1402556 w 1417413"/>
              <a:gd name="connsiteY1" fmla="*/ 64294 h 788194"/>
              <a:gd name="connsiteX2" fmla="*/ 547687 w 1417413"/>
              <a:gd name="connsiteY2" fmla="*/ 0 h 788194"/>
              <a:gd name="connsiteX3" fmla="*/ 14287 w 1417413"/>
              <a:gd name="connsiteY3" fmla="*/ 469106 h 788194"/>
              <a:gd name="connsiteX4" fmla="*/ 0 w 1417413"/>
              <a:gd name="connsiteY4" fmla="*/ 788194 h 788194"/>
              <a:gd name="connsiteX5" fmla="*/ 283368 w 1417413"/>
              <a:gd name="connsiteY5" fmla="*/ 438150 h 788194"/>
              <a:gd name="connsiteX6" fmla="*/ 821531 w 1417413"/>
              <a:gd name="connsiteY6" fmla="*/ 371475 h 788194"/>
              <a:gd name="connsiteX7" fmla="*/ 1404937 w 1417413"/>
              <a:gd name="connsiteY7" fmla="*/ 635794 h 788194"/>
              <a:gd name="connsiteX0" fmla="*/ 1404937 w 1417413"/>
              <a:gd name="connsiteY0" fmla="*/ 636458 h 788858"/>
              <a:gd name="connsiteX1" fmla="*/ 1402556 w 1417413"/>
              <a:gd name="connsiteY1" fmla="*/ 64958 h 788858"/>
              <a:gd name="connsiteX2" fmla="*/ 547687 w 1417413"/>
              <a:gd name="connsiteY2" fmla="*/ 664 h 788858"/>
              <a:gd name="connsiteX3" fmla="*/ 14287 w 1417413"/>
              <a:gd name="connsiteY3" fmla="*/ 469770 h 788858"/>
              <a:gd name="connsiteX4" fmla="*/ 0 w 1417413"/>
              <a:gd name="connsiteY4" fmla="*/ 788858 h 788858"/>
              <a:gd name="connsiteX5" fmla="*/ 283368 w 1417413"/>
              <a:gd name="connsiteY5" fmla="*/ 438814 h 788858"/>
              <a:gd name="connsiteX6" fmla="*/ 821531 w 1417413"/>
              <a:gd name="connsiteY6" fmla="*/ 372139 h 788858"/>
              <a:gd name="connsiteX7" fmla="*/ 1404937 w 1417413"/>
              <a:gd name="connsiteY7" fmla="*/ 636458 h 788858"/>
              <a:gd name="connsiteX0" fmla="*/ 1404937 w 1417413"/>
              <a:gd name="connsiteY0" fmla="*/ 659983 h 812383"/>
              <a:gd name="connsiteX1" fmla="*/ 1402556 w 1417413"/>
              <a:gd name="connsiteY1" fmla="*/ 88483 h 812383"/>
              <a:gd name="connsiteX2" fmla="*/ 547687 w 1417413"/>
              <a:gd name="connsiteY2" fmla="*/ 24189 h 812383"/>
              <a:gd name="connsiteX3" fmla="*/ 14287 w 1417413"/>
              <a:gd name="connsiteY3" fmla="*/ 493295 h 812383"/>
              <a:gd name="connsiteX4" fmla="*/ 0 w 1417413"/>
              <a:gd name="connsiteY4" fmla="*/ 812383 h 812383"/>
              <a:gd name="connsiteX5" fmla="*/ 283368 w 1417413"/>
              <a:gd name="connsiteY5" fmla="*/ 462339 h 812383"/>
              <a:gd name="connsiteX6" fmla="*/ 821531 w 1417413"/>
              <a:gd name="connsiteY6" fmla="*/ 395664 h 812383"/>
              <a:gd name="connsiteX7" fmla="*/ 1404937 w 1417413"/>
              <a:gd name="connsiteY7" fmla="*/ 659983 h 812383"/>
              <a:gd name="connsiteX0" fmla="*/ 1404937 w 1417413"/>
              <a:gd name="connsiteY0" fmla="*/ 674932 h 827332"/>
              <a:gd name="connsiteX1" fmla="*/ 1402556 w 1417413"/>
              <a:gd name="connsiteY1" fmla="*/ 103432 h 827332"/>
              <a:gd name="connsiteX2" fmla="*/ 547687 w 1417413"/>
              <a:gd name="connsiteY2" fmla="*/ 39138 h 827332"/>
              <a:gd name="connsiteX3" fmla="*/ 14287 w 1417413"/>
              <a:gd name="connsiteY3" fmla="*/ 508244 h 827332"/>
              <a:gd name="connsiteX4" fmla="*/ 0 w 1417413"/>
              <a:gd name="connsiteY4" fmla="*/ 827332 h 827332"/>
              <a:gd name="connsiteX5" fmla="*/ 283368 w 1417413"/>
              <a:gd name="connsiteY5" fmla="*/ 477288 h 827332"/>
              <a:gd name="connsiteX6" fmla="*/ 821531 w 1417413"/>
              <a:gd name="connsiteY6" fmla="*/ 410613 h 827332"/>
              <a:gd name="connsiteX7" fmla="*/ 1404937 w 1417413"/>
              <a:gd name="connsiteY7" fmla="*/ 674932 h 827332"/>
              <a:gd name="connsiteX0" fmla="*/ 1404937 w 1417413"/>
              <a:gd name="connsiteY0" fmla="*/ 674932 h 827332"/>
              <a:gd name="connsiteX1" fmla="*/ 1402556 w 1417413"/>
              <a:gd name="connsiteY1" fmla="*/ 103432 h 827332"/>
              <a:gd name="connsiteX2" fmla="*/ 547687 w 1417413"/>
              <a:gd name="connsiteY2" fmla="*/ 39138 h 827332"/>
              <a:gd name="connsiteX3" fmla="*/ 14287 w 1417413"/>
              <a:gd name="connsiteY3" fmla="*/ 508244 h 827332"/>
              <a:gd name="connsiteX4" fmla="*/ 0 w 1417413"/>
              <a:gd name="connsiteY4" fmla="*/ 827332 h 827332"/>
              <a:gd name="connsiteX5" fmla="*/ 283368 w 1417413"/>
              <a:gd name="connsiteY5" fmla="*/ 477288 h 827332"/>
              <a:gd name="connsiteX6" fmla="*/ 821531 w 1417413"/>
              <a:gd name="connsiteY6" fmla="*/ 410613 h 827332"/>
              <a:gd name="connsiteX7" fmla="*/ 1404937 w 1417413"/>
              <a:gd name="connsiteY7" fmla="*/ 674932 h 827332"/>
              <a:gd name="connsiteX0" fmla="*/ 1406804 w 1419280"/>
              <a:gd name="connsiteY0" fmla="*/ 674932 h 827332"/>
              <a:gd name="connsiteX1" fmla="*/ 1404423 w 1419280"/>
              <a:gd name="connsiteY1" fmla="*/ 103432 h 827332"/>
              <a:gd name="connsiteX2" fmla="*/ 549554 w 1419280"/>
              <a:gd name="connsiteY2" fmla="*/ 39138 h 827332"/>
              <a:gd name="connsiteX3" fmla="*/ 16154 w 1419280"/>
              <a:gd name="connsiteY3" fmla="*/ 508244 h 827332"/>
              <a:gd name="connsiteX4" fmla="*/ 1867 w 1419280"/>
              <a:gd name="connsiteY4" fmla="*/ 827332 h 827332"/>
              <a:gd name="connsiteX5" fmla="*/ 285235 w 1419280"/>
              <a:gd name="connsiteY5" fmla="*/ 477288 h 827332"/>
              <a:gd name="connsiteX6" fmla="*/ 823398 w 1419280"/>
              <a:gd name="connsiteY6" fmla="*/ 410613 h 827332"/>
              <a:gd name="connsiteX7" fmla="*/ 1406804 w 1419280"/>
              <a:gd name="connsiteY7" fmla="*/ 674932 h 827332"/>
              <a:gd name="connsiteX0" fmla="*/ 1409119 w 1421595"/>
              <a:gd name="connsiteY0" fmla="*/ 674932 h 827332"/>
              <a:gd name="connsiteX1" fmla="*/ 1406738 w 1421595"/>
              <a:gd name="connsiteY1" fmla="*/ 103432 h 827332"/>
              <a:gd name="connsiteX2" fmla="*/ 551869 w 1421595"/>
              <a:gd name="connsiteY2" fmla="*/ 39138 h 827332"/>
              <a:gd name="connsiteX3" fmla="*/ 18469 w 1421595"/>
              <a:gd name="connsiteY3" fmla="*/ 508244 h 827332"/>
              <a:gd name="connsiteX4" fmla="*/ 4182 w 1421595"/>
              <a:gd name="connsiteY4" fmla="*/ 827332 h 827332"/>
              <a:gd name="connsiteX5" fmla="*/ 287550 w 1421595"/>
              <a:gd name="connsiteY5" fmla="*/ 477288 h 827332"/>
              <a:gd name="connsiteX6" fmla="*/ 825713 w 1421595"/>
              <a:gd name="connsiteY6" fmla="*/ 410613 h 827332"/>
              <a:gd name="connsiteX7" fmla="*/ 1409119 w 1421595"/>
              <a:gd name="connsiteY7" fmla="*/ 674932 h 827332"/>
              <a:gd name="connsiteX0" fmla="*/ 1417088 w 1429564"/>
              <a:gd name="connsiteY0" fmla="*/ 674932 h 827332"/>
              <a:gd name="connsiteX1" fmla="*/ 1414707 w 1429564"/>
              <a:gd name="connsiteY1" fmla="*/ 103432 h 827332"/>
              <a:gd name="connsiteX2" fmla="*/ 559838 w 1429564"/>
              <a:gd name="connsiteY2" fmla="*/ 39138 h 827332"/>
              <a:gd name="connsiteX3" fmla="*/ 26438 w 1429564"/>
              <a:gd name="connsiteY3" fmla="*/ 508244 h 827332"/>
              <a:gd name="connsiteX4" fmla="*/ 12151 w 1429564"/>
              <a:gd name="connsiteY4" fmla="*/ 827332 h 827332"/>
              <a:gd name="connsiteX5" fmla="*/ 295519 w 1429564"/>
              <a:gd name="connsiteY5" fmla="*/ 477288 h 827332"/>
              <a:gd name="connsiteX6" fmla="*/ 833682 w 1429564"/>
              <a:gd name="connsiteY6" fmla="*/ 410613 h 827332"/>
              <a:gd name="connsiteX7" fmla="*/ 1417088 w 1429564"/>
              <a:gd name="connsiteY7" fmla="*/ 674932 h 827332"/>
              <a:gd name="connsiteX0" fmla="*/ 1417088 w 1429564"/>
              <a:gd name="connsiteY0" fmla="*/ 674932 h 827332"/>
              <a:gd name="connsiteX1" fmla="*/ 1414707 w 1429564"/>
              <a:gd name="connsiteY1" fmla="*/ 103432 h 827332"/>
              <a:gd name="connsiteX2" fmla="*/ 559838 w 1429564"/>
              <a:gd name="connsiteY2" fmla="*/ 39138 h 827332"/>
              <a:gd name="connsiteX3" fmla="*/ 26438 w 1429564"/>
              <a:gd name="connsiteY3" fmla="*/ 508244 h 827332"/>
              <a:gd name="connsiteX4" fmla="*/ 12151 w 1429564"/>
              <a:gd name="connsiteY4" fmla="*/ 827332 h 827332"/>
              <a:gd name="connsiteX5" fmla="*/ 295519 w 1429564"/>
              <a:gd name="connsiteY5" fmla="*/ 477288 h 827332"/>
              <a:gd name="connsiteX6" fmla="*/ 833682 w 1429564"/>
              <a:gd name="connsiteY6" fmla="*/ 410613 h 827332"/>
              <a:gd name="connsiteX7" fmla="*/ 1417088 w 1429564"/>
              <a:gd name="connsiteY7" fmla="*/ 674932 h 827332"/>
              <a:gd name="connsiteX0" fmla="*/ 1417088 w 1428573"/>
              <a:gd name="connsiteY0" fmla="*/ 674932 h 827332"/>
              <a:gd name="connsiteX1" fmla="*/ 1414707 w 1428573"/>
              <a:gd name="connsiteY1" fmla="*/ 103432 h 827332"/>
              <a:gd name="connsiteX2" fmla="*/ 559838 w 1428573"/>
              <a:gd name="connsiteY2" fmla="*/ 39138 h 827332"/>
              <a:gd name="connsiteX3" fmla="*/ 26438 w 1428573"/>
              <a:gd name="connsiteY3" fmla="*/ 508244 h 827332"/>
              <a:gd name="connsiteX4" fmla="*/ 12151 w 1428573"/>
              <a:gd name="connsiteY4" fmla="*/ 827332 h 827332"/>
              <a:gd name="connsiteX5" fmla="*/ 295519 w 1428573"/>
              <a:gd name="connsiteY5" fmla="*/ 477288 h 827332"/>
              <a:gd name="connsiteX6" fmla="*/ 833682 w 1428573"/>
              <a:gd name="connsiteY6" fmla="*/ 410613 h 827332"/>
              <a:gd name="connsiteX7" fmla="*/ 1417088 w 1428573"/>
              <a:gd name="connsiteY7" fmla="*/ 674932 h 827332"/>
              <a:gd name="connsiteX0" fmla="*/ 1417088 w 1428573"/>
              <a:gd name="connsiteY0" fmla="*/ 674932 h 827332"/>
              <a:gd name="connsiteX1" fmla="*/ 1414707 w 1428573"/>
              <a:gd name="connsiteY1" fmla="*/ 103432 h 827332"/>
              <a:gd name="connsiteX2" fmla="*/ 559838 w 1428573"/>
              <a:gd name="connsiteY2" fmla="*/ 39138 h 827332"/>
              <a:gd name="connsiteX3" fmla="*/ 26438 w 1428573"/>
              <a:gd name="connsiteY3" fmla="*/ 508244 h 827332"/>
              <a:gd name="connsiteX4" fmla="*/ 12151 w 1428573"/>
              <a:gd name="connsiteY4" fmla="*/ 827332 h 827332"/>
              <a:gd name="connsiteX5" fmla="*/ 295519 w 1428573"/>
              <a:gd name="connsiteY5" fmla="*/ 477288 h 827332"/>
              <a:gd name="connsiteX6" fmla="*/ 833682 w 1428573"/>
              <a:gd name="connsiteY6" fmla="*/ 410613 h 827332"/>
              <a:gd name="connsiteX7" fmla="*/ 1417088 w 1428573"/>
              <a:gd name="connsiteY7" fmla="*/ 674932 h 827332"/>
              <a:gd name="connsiteX0" fmla="*/ 1420075 w 1431560"/>
              <a:gd name="connsiteY0" fmla="*/ 674932 h 827332"/>
              <a:gd name="connsiteX1" fmla="*/ 1417694 w 1431560"/>
              <a:gd name="connsiteY1" fmla="*/ 103432 h 827332"/>
              <a:gd name="connsiteX2" fmla="*/ 562825 w 1431560"/>
              <a:gd name="connsiteY2" fmla="*/ 39138 h 827332"/>
              <a:gd name="connsiteX3" fmla="*/ 29425 w 1431560"/>
              <a:gd name="connsiteY3" fmla="*/ 508244 h 827332"/>
              <a:gd name="connsiteX4" fmla="*/ 15138 w 1431560"/>
              <a:gd name="connsiteY4" fmla="*/ 827332 h 827332"/>
              <a:gd name="connsiteX5" fmla="*/ 298506 w 1431560"/>
              <a:gd name="connsiteY5" fmla="*/ 477288 h 827332"/>
              <a:gd name="connsiteX6" fmla="*/ 836669 w 1431560"/>
              <a:gd name="connsiteY6" fmla="*/ 410613 h 827332"/>
              <a:gd name="connsiteX7" fmla="*/ 1420075 w 1431560"/>
              <a:gd name="connsiteY7" fmla="*/ 674932 h 827332"/>
              <a:gd name="connsiteX0" fmla="*/ 1420075 w 1431560"/>
              <a:gd name="connsiteY0" fmla="*/ 674932 h 827332"/>
              <a:gd name="connsiteX1" fmla="*/ 1417694 w 1431560"/>
              <a:gd name="connsiteY1" fmla="*/ 103432 h 827332"/>
              <a:gd name="connsiteX2" fmla="*/ 562825 w 1431560"/>
              <a:gd name="connsiteY2" fmla="*/ 39138 h 827332"/>
              <a:gd name="connsiteX3" fmla="*/ 29425 w 1431560"/>
              <a:gd name="connsiteY3" fmla="*/ 508244 h 827332"/>
              <a:gd name="connsiteX4" fmla="*/ 15138 w 1431560"/>
              <a:gd name="connsiteY4" fmla="*/ 827332 h 827332"/>
              <a:gd name="connsiteX5" fmla="*/ 298506 w 1431560"/>
              <a:gd name="connsiteY5" fmla="*/ 477288 h 827332"/>
              <a:gd name="connsiteX6" fmla="*/ 836669 w 1431560"/>
              <a:gd name="connsiteY6" fmla="*/ 410613 h 827332"/>
              <a:gd name="connsiteX7" fmla="*/ 1420075 w 1431560"/>
              <a:gd name="connsiteY7" fmla="*/ 674932 h 827332"/>
              <a:gd name="connsiteX0" fmla="*/ 1417089 w 1428574"/>
              <a:gd name="connsiteY0" fmla="*/ 674932 h 827332"/>
              <a:gd name="connsiteX1" fmla="*/ 1414708 w 1428574"/>
              <a:gd name="connsiteY1" fmla="*/ 103432 h 827332"/>
              <a:gd name="connsiteX2" fmla="*/ 559839 w 1428574"/>
              <a:gd name="connsiteY2" fmla="*/ 39138 h 827332"/>
              <a:gd name="connsiteX3" fmla="*/ 26439 w 1428574"/>
              <a:gd name="connsiteY3" fmla="*/ 508244 h 827332"/>
              <a:gd name="connsiteX4" fmla="*/ 12152 w 1428574"/>
              <a:gd name="connsiteY4" fmla="*/ 827332 h 827332"/>
              <a:gd name="connsiteX5" fmla="*/ 295520 w 1428574"/>
              <a:gd name="connsiteY5" fmla="*/ 477288 h 827332"/>
              <a:gd name="connsiteX6" fmla="*/ 833683 w 1428574"/>
              <a:gd name="connsiteY6" fmla="*/ 410613 h 827332"/>
              <a:gd name="connsiteX7" fmla="*/ 1417089 w 1428574"/>
              <a:gd name="connsiteY7" fmla="*/ 674932 h 82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574" h="827332">
                <a:moveTo>
                  <a:pt x="1417089" y="674932"/>
                </a:moveTo>
                <a:cubicBezTo>
                  <a:pt x="1435346" y="448714"/>
                  <a:pt x="1429789" y="289169"/>
                  <a:pt x="1414708" y="103432"/>
                </a:cubicBezTo>
                <a:cubicBezTo>
                  <a:pt x="1129752" y="1038"/>
                  <a:pt x="880514" y="-34681"/>
                  <a:pt x="559839" y="39138"/>
                </a:cubicBezTo>
                <a:cubicBezTo>
                  <a:pt x="324968" y="93205"/>
                  <a:pt x="103590" y="255487"/>
                  <a:pt x="26439" y="508244"/>
                </a:cubicBezTo>
                <a:cubicBezTo>
                  <a:pt x="-7732" y="620193"/>
                  <a:pt x="-4518" y="728112"/>
                  <a:pt x="12152" y="827332"/>
                </a:cubicBezTo>
                <a:cubicBezTo>
                  <a:pt x="28424" y="650723"/>
                  <a:pt x="130471" y="560134"/>
                  <a:pt x="295520" y="477288"/>
                </a:cubicBezTo>
                <a:cubicBezTo>
                  <a:pt x="460084" y="394686"/>
                  <a:pt x="654458" y="387116"/>
                  <a:pt x="833683" y="410613"/>
                </a:cubicBezTo>
                <a:cubicBezTo>
                  <a:pt x="1142452" y="451094"/>
                  <a:pt x="1298820" y="584445"/>
                  <a:pt x="1417089" y="674932"/>
                </a:cubicBezTo>
                <a:close/>
              </a:path>
            </a:pathLst>
          </a:custGeom>
          <a:solidFill>
            <a:srgbClr val="0F238D"/>
          </a:solidFill>
          <a:ln w="127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endParaRPr lang="en-US">
              <a:solidFill>
                <a:srgbClr val="0F238C"/>
              </a:solidFill>
            </a:endParaRPr>
          </a:p>
        </p:txBody>
      </p:sp>
      <p:pic>
        <p:nvPicPr>
          <p:cNvPr id="1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00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731520" y="347472"/>
            <a:ext cx="7365588" cy="557022"/>
          </a:xfrm>
          <a:prstGeom prst="rect">
            <a:avLst/>
          </a:prstGeom>
        </p:spPr>
        <p:txBody>
          <a:bodyPr lIns="0" tIns="0" rIns="0" bIns="0"/>
          <a:lstStyle>
            <a:lvl1pPr algn="l">
              <a:defRPr sz="2400" baseline="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1"/>
          </p:nvPr>
        </p:nvSpPr>
        <p:spPr>
          <a:xfrm>
            <a:off x="1097280" y="1069848"/>
            <a:ext cx="6999828" cy="3711702"/>
          </a:xfrm>
          <a:prstGeom prst="rect">
            <a:avLst/>
          </a:prstGeom>
        </p:spPr>
        <p:txBody>
          <a:bodyPr wrap="square" lIns="0" tIns="0" rIns="0" bIns="0">
            <a:normAutofit/>
          </a:bodyPr>
          <a:lstStyle>
            <a:lvl1pPr marL="0" indent="0">
              <a:spcBef>
                <a:spcPts val="0"/>
              </a:spcBef>
              <a:spcAft>
                <a:spcPts val="600"/>
              </a:spcAft>
              <a:buNone/>
              <a:defRPr sz="1800">
                <a:solidFill>
                  <a:schemeClr val="tx2"/>
                </a:solidFill>
              </a:defRPr>
            </a:lvl1pPr>
            <a:lvl2pPr marL="403225" indent="-173038">
              <a:spcBef>
                <a:spcPts val="0"/>
              </a:spcBef>
              <a:spcAft>
                <a:spcPts val="600"/>
              </a:spcAft>
              <a:buFont typeface="Arial" pitchFamily="34" charset="0"/>
              <a:buChar char="•"/>
              <a:tabLst/>
              <a:defRPr sz="1600">
                <a:solidFill>
                  <a:schemeClr val="tx2"/>
                </a:solidFill>
              </a:defRPr>
            </a:lvl2pPr>
            <a:lvl3pPr marL="741363" indent="-173038">
              <a:spcBef>
                <a:spcPts val="0"/>
              </a:spcBef>
              <a:spcAft>
                <a:spcPts val="600"/>
              </a:spcAft>
              <a:defRPr sz="1400">
                <a:solidFill>
                  <a:schemeClr val="tx2"/>
                </a:solidFill>
              </a:defRPr>
            </a:lvl3pPr>
          </a:lstStyle>
          <a:p>
            <a:pPr lvl="0"/>
            <a:r>
              <a:rPr lang="en-US"/>
              <a:t>Click to edit Master text styles</a:t>
            </a:r>
          </a:p>
          <a:p>
            <a:pPr lvl="1"/>
            <a:r>
              <a:rPr lang="en-US"/>
              <a:t>Second level</a:t>
            </a:r>
          </a:p>
          <a:p>
            <a:pPr lvl="2"/>
            <a:r>
              <a:rPr lang="en-US"/>
              <a:t>Third level</a:t>
            </a:r>
          </a:p>
        </p:txBody>
      </p:sp>
      <p:sp>
        <p:nvSpPr>
          <p:cNvPr id="14" name="Date Placeholder 3"/>
          <p:cNvSpPr>
            <a:spLocks noGrp="1"/>
          </p:cNvSpPr>
          <p:nvPr>
            <p:ph type="dt" sz="half" idx="12"/>
          </p:nvPr>
        </p:nvSpPr>
        <p:spPr>
          <a:xfrm>
            <a:off x="8251825" y="862013"/>
            <a:ext cx="752475" cy="92075"/>
          </a:xfrm>
          <a:prstGeom prst="rect">
            <a:avLst/>
          </a:prstGeom>
        </p:spPr>
        <p:txBody>
          <a:bodyPr wrap="square" lIns="0" tIns="0" rIns="0" bIns="0">
            <a:noAutofit/>
          </a:bodyPr>
          <a:lstStyle>
            <a:lvl1pPr algn="r" fontAlgn="auto">
              <a:spcBef>
                <a:spcPts val="0"/>
              </a:spcBef>
              <a:spcAft>
                <a:spcPts val="0"/>
              </a:spcAft>
              <a:defRPr sz="700">
                <a:solidFill>
                  <a:schemeClr val="tx1"/>
                </a:solidFill>
                <a:latin typeface="+mn-lt"/>
                <a:cs typeface="+mn-cs"/>
              </a:defRPr>
            </a:lvl1pPr>
          </a:lstStyle>
          <a:p>
            <a:pPr>
              <a:defRPr/>
            </a:pPr>
            <a:r>
              <a:rPr lang="nl-NL">
                <a:solidFill>
                  <a:srgbClr val="666666"/>
                </a:solidFill>
              </a:rPr>
              <a:t>7 October 2013</a:t>
            </a:r>
            <a:endParaRPr lang="en-US">
              <a:solidFill>
                <a:srgbClr val="666666"/>
              </a:solidFill>
            </a:endParaRPr>
          </a:p>
        </p:txBody>
      </p:sp>
      <p:sp>
        <p:nvSpPr>
          <p:cNvPr id="15" name="Footer Placeholder 4"/>
          <p:cNvSpPr>
            <a:spLocks noGrp="1"/>
          </p:cNvSpPr>
          <p:nvPr>
            <p:ph type="ftr" sz="quarter" idx="13"/>
          </p:nvPr>
        </p:nvSpPr>
        <p:spPr>
          <a:xfrm>
            <a:off x="8251825" y="563563"/>
            <a:ext cx="752475" cy="90487"/>
          </a:xfrm>
          <a:prstGeom prst="rect">
            <a:avLst/>
          </a:prstGeom>
        </p:spPr>
        <p:txBody>
          <a:bodyPr lIns="0" tIns="0" rIns="0" bIns="0"/>
          <a:lstStyle>
            <a:lvl1pPr algn="r" fontAlgn="auto">
              <a:spcBef>
                <a:spcPts val="0"/>
              </a:spcBef>
              <a:spcAft>
                <a:spcPts val="0"/>
              </a:spcAft>
              <a:defRPr sz="800" b="1">
                <a:solidFill>
                  <a:schemeClr val="tx2"/>
                </a:solidFill>
                <a:latin typeface="+mn-lt"/>
                <a:cs typeface="+mn-cs"/>
              </a:defRPr>
            </a:lvl1pPr>
          </a:lstStyle>
          <a:p>
            <a:pPr>
              <a:defRPr/>
            </a:pPr>
            <a:r>
              <a:rPr lang="en-US">
                <a:solidFill>
                  <a:srgbClr val="1C7DDB"/>
                </a:solidFill>
              </a:rPr>
              <a:t>Confidential</a:t>
            </a:r>
          </a:p>
        </p:txBody>
      </p:sp>
      <p:sp>
        <p:nvSpPr>
          <p:cNvPr id="16" name="Slide Number Placeholder 5"/>
          <p:cNvSpPr>
            <a:spLocks noGrp="1"/>
          </p:cNvSpPr>
          <p:nvPr>
            <p:ph type="sldNum" sz="quarter" idx="14"/>
          </p:nvPr>
        </p:nvSpPr>
        <p:spPr>
          <a:xfrm>
            <a:off x="8251825" y="733425"/>
            <a:ext cx="750888" cy="92075"/>
          </a:xfrm>
          <a:prstGeom prst="rect">
            <a:avLst/>
          </a:prstGeom>
        </p:spPr>
        <p:txBody>
          <a:bodyPr lIns="0" tIns="0" rIns="0" bIns="0"/>
          <a:lstStyle>
            <a:lvl1pPr algn="r" fontAlgn="auto">
              <a:spcBef>
                <a:spcPts val="0"/>
              </a:spcBef>
              <a:spcAft>
                <a:spcPts val="0"/>
              </a:spcAft>
              <a:defRPr sz="700">
                <a:solidFill>
                  <a:schemeClr val="tx1"/>
                </a:solidFill>
                <a:latin typeface="+mn-lt"/>
                <a:cs typeface="+mn-cs"/>
              </a:defRPr>
            </a:lvl1pPr>
          </a:lstStyle>
          <a:p>
            <a:pPr>
              <a:defRPr/>
            </a:pPr>
            <a:fld id="{0AE2B5F6-93A8-43E8-9B11-8266F6CC8F66}" type="slidenum">
              <a:rPr lang="en-US">
                <a:solidFill>
                  <a:srgbClr val="666666"/>
                </a:solidFill>
              </a:rPr>
              <a:pPr>
                <a:defRPr/>
              </a:pPr>
              <a:t>‹#›</a:t>
            </a:fld>
            <a:endParaRPr lang="en-US">
              <a:solidFill>
                <a:srgbClr val="666666"/>
              </a:solidFill>
            </a:endParaRPr>
          </a:p>
        </p:txBody>
      </p:sp>
    </p:spTree>
    <p:extLst>
      <p:ext uri="{BB962C8B-B14F-4D97-AF65-F5344CB8AC3E}">
        <p14:creationId xmlns:p14="http://schemas.microsoft.com/office/powerpoint/2010/main" val="347559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30251" y="341710"/>
            <a:ext cx="7713663" cy="4045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a:xfrm>
            <a:off x="3041651" y="4777979"/>
            <a:ext cx="1490663" cy="129778"/>
          </a:xfrm>
        </p:spPr>
        <p:txBody>
          <a:bodyPr/>
          <a:lstStyle>
            <a:lvl1pPr>
              <a:defRPr/>
            </a:lvl1pPr>
          </a:lstStyle>
          <a:p>
            <a:r>
              <a:rPr lang="en-US"/>
              <a:t>Slide </a:t>
            </a:r>
            <a:fld id="{E864DE27-B6F9-49CB-907C-68CBA8DC134E}" type="slidenum">
              <a:rPr lang="en-US"/>
              <a:pPr/>
              <a:t>‹#›</a:t>
            </a:fld>
            <a:r>
              <a:rPr lang="en-US"/>
              <a:t>   |</a:t>
            </a:r>
          </a:p>
        </p:txBody>
      </p:sp>
      <p:sp>
        <p:nvSpPr>
          <p:cNvPr id="4" name="Date Placeholder 3"/>
          <p:cNvSpPr>
            <a:spLocks noGrp="1"/>
          </p:cNvSpPr>
          <p:nvPr>
            <p:ph type="dt" sz="half" idx="11"/>
          </p:nvPr>
        </p:nvSpPr>
        <p:spPr>
          <a:xfrm>
            <a:off x="3594101" y="4922044"/>
            <a:ext cx="1057275" cy="102394"/>
          </a:xfrm>
        </p:spPr>
        <p:txBody>
          <a:bodyPr/>
          <a:lstStyle>
            <a:lvl1pPr>
              <a:defRPr/>
            </a:lvl1pPr>
          </a:lstStyle>
          <a:p>
            <a:r>
              <a:rPr lang="en-US"/>
              <a:t>10-12 December 2008</a:t>
            </a:r>
          </a:p>
        </p:txBody>
      </p:sp>
      <p:sp>
        <p:nvSpPr>
          <p:cNvPr id="5" name="Footer Placeholder 4"/>
          <p:cNvSpPr>
            <a:spLocks noGrp="1"/>
          </p:cNvSpPr>
          <p:nvPr>
            <p:ph type="ftr" sz="quarter" idx="12"/>
          </p:nvPr>
        </p:nvSpPr>
        <p:spPr>
          <a:xfrm>
            <a:off x="4532313" y="4919663"/>
            <a:ext cx="1371600" cy="102394"/>
          </a:xfrm>
        </p:spPr>
        <p:txBody>
          <a:bodyPr/>
          <a:lstStyle>
            <a:lvl1pPr>
              <a:defRPr/>
            </a:lvl1pPr>
          </a:lstStyle>
          <a:p>
            <a:endParaRPr lang="en-US"/>
          </a:p>
        </p:txBody>
      </p:sp>
    </p:spTree>
    <p:extLst>
      <p:ext uri="{BB962C8B-B14F-4D97-AF65-F5344CB8AC3E}">
        <p14:creationId xmlns:p14="http://schemas.microsoft.com/office/powerpoint/2010/main" val="87778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77BF1-50F0-43F6-BA83-8AFAF9CBF79A}"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299154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377BF1-50F0-43F6-BA83-8AFAF9CBF79A}"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552157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377BF1-50F0-43F6-BA83-8AFAF9CBF79A}"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102841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377BF1-50F0-43F6-BA83-8AFAF9CBF79A}" type="datetimeFigureOut">
              <a:rPr lang="en-US" smtClean="0"/>
              <a:t>9/21/2017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380055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377BF1-50F0-43F6-BA83-8AFAF9CBF79A}" type="datetimeFigureOut">
              <a:rPr lang="en-US" smtClean="0"/>
              <a:t>9/21/2017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222344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77BF1-50F0-43F6-BA83-8AFAF9CBF79A}" type="datetimeFigureOut">
              <a:rPr lang="en-US" smtClean="0"/>
              <a:t>9/21/2017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47975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377BF1-50F0-43F6-BA83-8AFAF9CBF79A}"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2694172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377BF1-50F0-43F6-BA83-8AFAF9CBF79A}"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DB350-3A13-4AC6-9DB6-8AB4733171E9}" type="slidenum">
              <a:rPr lang="en-US" smtClean="0"/>
              <a:t>‹#›</a:t>
            </a:fld>
            <a:endParaRPr lang="en-US"/>
          </a:p>
        </p:txBody>
      </p:sp>
    </p:spTree>
    <p:extLst>
      <p:ext uri="{BB962C8B-B14F-4D97-AF65-F5344CB8AC3E}">
        <p14:creationId xmlns:p14="http://schemas.microsoft.com/office/powerpoint/2010/main" val="1127246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377BF1-50F0-43F6-BA83-8AFAF9CBF79A}" type="datetimeFigureOut">
              <a:rPr lang="en-US" smtClean="0"/>
              <a:t>9/21/2017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89DB350-3A13-4AC6-9DB6-8AB4733171E9}" type="slidenum">
              <a:rPr lang="en-US" smtClean="0"/>
              <a:t>‹#›</a:t>
            </a:fld>
            <a:endParaRPr lang="en-US"/>
          </a:p>
        </p:txBody>
      </p:sp>
    </p:spTree>
    <p:extLst>
      <p:ext uri="{BB962C8B-B14F-4D97-AF65-F5344CB8AC3E}">
        <p14:creationId xmlns:p14="http://schemas.microsoft.com/office/powerpoint/2010/main" val="560973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10.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32.png"/><Relationship Id="rId4" Type="http://schemas.openxmlformats.org/officeDocument/2006/relationships/image" Target="../media/image28.w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image" Target="../media/image49.jpeg"/><Relationship Id="rId3" Type="http://schemas.openxmlformats.org/officeDocument/2006/relationships/notesSlide" Target="../notesSlides/notesSlide13.xml"/><Relationship Id="rId7" Type="http://schemas.openxmlformats.org/officeDocument/2006/relationships/image" Target="../media/image45.wmf"/><Relationship Id="rId12"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44.wmf"/><Relationship Id="rId11" Type="http://schemas.openxmlformats.org/officeDocument/2006/relationships/image" Target="../media/image47.jpeg"/><Relationship Id="rId5" Type="http://schemas.openxmlformats.org/officeDocument/2006/relationships/image" Target="../media/image43.wmf"/><Relationship Id="rId10" Type="http://schemas.openxmlformats.org/officeDocument/2006/relationships/image" Target="../media/image41.png"/><Relationship Id="rId4" Type="http://schemas.openxmlformats.org/officeDocument/2006/relationships/image" Target="../media/image42.png"/><Relationship Id="rId9" Type="http://schemas.openxmlformats.org/officeDocument/2006/relationships/oleObject" Target="../embeddings/oleObject5.bin"/><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emf"/></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Placeholder 1"/>
          <p:cNvSpPr>
            <a:spLocks noGrp="1"/>
          </p:cNvSpPr>
          <p:nvPr>
            <p:ph type="body" sz="quarter" idx="10"/>
          </p:nvPr>
        </p:nvSpPr>
        <p:spPr bwMode="auto">
          <a:xfrm>
            <a:off x="344557" y="2025097"/>
            <a:ext cx="8183217" cy="7632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a:t>Short-wavelength lithography in semiconductor industry</a:t>
            </a:r>
          </a:p>
          <a:p>
            <a:pPr algn="r"/>
            <a:r>
              <a:rPr lang="en-US" sz="1800" dirty="0"/>
              <a:t>Dr. Konstantin Tsigutkin, ASML Netherlands B.V.</a:t>
            </a:r>
          </a:p>
        </p:txBody>
      </p:sp>
      <p:sp>
        <p:nvSpPr>
          <p:cNvPr id="7" name="Slide Number Placeholder 6"/>
          <p:cNvSpPr>
            <a:spLocks noGrp="1"/>
          </p:cNvSpPr>
          <p:nvPr>
            <p:ph type="sldNum" sz="quarter" idx="13"/>
          </p:nvPr>
        </p:nvSpPr>
        <p:spPr/>
        <p:txBody>
          <a:bodyPr/>
          <a:lstStyle/>
          <a:p>
            <a:pPr>
              <a:defRPr/>
            </a:pPr>
            <a:fld id="{932EFF03-16F1-4B64-A2AD-CD1D6BB7520E}" type="slidenum">
              <a:rPr lang="en-US" smtClean="0">
                <a:solidFill>
                  <a:srgbClr val="666666"/>
                </a:solidFill>
              </a:rPr>
              <a:pPr>
                <a:defRPr/>
              </a:pPr>
              <a:t>1</a:t>
            </a:fld>
            <a:endParaRPr lang="en-US">
              <a:solidFill>
                <a:srgbClr val="666666"/>
              </a:solidFill>
            </a:endParaRPr>
          </a:p>
        </p:txBody>
      </p:sp>
    </p:spTree>
    <p:extLst>
      <p:ext uri="{BB962C8B-B14F-4D97-AF65-F5344CB8AC3E}">
        <p14:creationId xmlns:p14="http://schemas.microsoft.com/office/powerpoint/2010/main" val="14010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0098" y="1040265"/>
            <a:ext cx="2568245" cy="2909448"/>
          </a:xfrm>
          <a:prstGeom prst="rect">
            <a:avLst/>
          </a:prstGeom>
          <a:noFill/>
          <a:ln>
            <a:noFill/>
          </a:ln>
          <a:effectLst>
            <a:reflection blurRad="6350" stA="40000" endPos="20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title"/>
          </p:nvPr>
        </p:nvSpPr>
        <p:spPr bwMode="auto">
          <a:xfrm>
            <a:off x="731838" y="347663"/>
            <a:ext cx="7366000" cy="55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nl-NL"/>
              <a:t>Moore’s Law means doing more with less</a:t>
            </a:r>
          </a:p>
        </p:txBody>
      </p:sp>
      <p:sp>
        <p:nvSpPr>
          <p:cNvPr id="35844" name="Line 33"/>
          <p:cNvSpPr>
            <a:spLocks noChangeShapeType="1"/>
          </p:cNvSpPr>
          <p:nvPr/>
        </p:nvSpPr>
        <p:spPr bwMode="auto">
          <a:xfrm>
            <a:off x="5153025" y="2906713"/>
            <a:ext cx="2554288" cy="968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rIns="0"/>
          <a:lstStyle/>
          <a:p>
            <a:endParaRPr lang="en-US"/>
          </a:p>
        </p:txBody>
      </p:sp>
      <p:pic>
        <p:nvPicPr>
          <p:cNvPr id="11" name="Picture 3" descr="Cray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021557" y="971559"/>
            <a:ext cx="2438400" cy="3052877"/>
          </a:xfrm>
          <a:prstGeom prst="rect">
            <a:avLst/>
          </a:prstGeom>
          <a:noFill/>
          <a:effectLst>
            <a:reflection blurRad="6350" stA="40000" endPos="20000" dir="5400000" sy="-100000" algn="bl" rotWithShape="0"/>
          </a:effectLst>
        </p:spPr>
      </p:pic>
      <p:sp>
        <p:nvSpPr>
          <p:cNvPr id="35846" name="Text Box 36"/>
          <p:cNvSpPr txBox="1">
            <a:spLocks noChangeArrowheads="1"/>
          </p:cNvSpPr>
          <p:nvPr/>
        </p:nvSpPr>
        <p:spPr bwMode="auto">
          <a:xfrm>
            <a:off x="1641475" y="4162425"/>
            <a:ext cx="1198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400">
                <a:ea typeface="MS PGothic" pitchFamily="34" charset="-128"/>
              </a:rPr>
              <a:t>1976</a:t>
            </a:r>
          </a:p>
        </p:txBody>
      </p:sp>
      <p:sp>
        <p:nvSpPr>
          <p:cNvPr id="35847" name="Text Box 36"/>
          <p:cNvSpPr txBox="1">
            <a:spLocks noChangeArrowheads="1"/>
          </p:cNvSpPr>
          <p:nvPr/>
        </p:nvSpPr>
        <p:spPr bwMode="auto">
          <a:xfrm>
            <a:off x="5295900" y="4162425"/>
            <a:ext cx="1196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400" dirty="0">
                <a:ea typeface="MS PGothic" pitchFamily="34" charset="-128"/>
              </a:rPr>
              <a:t>2013</a:t>
            </a:r>
          </a:p>
        </p:txBody>
      </p:sp>
      <p:sp>
        <p:nvSpPr>
          <p:cNvPr id="14" name="Rounded Rectangular Callout 13"/>
          <p:cNvSpPr/>
          <p:nvPr/>
        </p:nvSpPr>
        <p:spPr>
          <a:xfrm>
            <a:off x="1447800" y="2360613"/>
            <a:ext cx="3314700" cy="1292225"/>
          </a:xfrm>
          <a:prstGeom prst="wedgeRoundRectCallout">
            <a:avLst>
              <a:gd name="adj1" fmla="val 70099"/>
              <a:gd name="adj2" fmla="val -91991"/>
              <a:gd name="adj3" fmla="val 16667"/>
            </a:avLst>
          </a:prstGeom>
          <a:solidFill>
            <a:schemeClr val="accent4">
              <a:alpha val="90000"/>
            </a:schemeClr>
          </a:solidFill>
          <a:ln w="19050" cap="sq" cmpd="sng" algn="ctr">
            <a:solidFill>
              <a:schemeClr val="accent4"/>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1400" b="1" dirty="0">
                <a:solidFill>
                  <a:schemeClr val="bg1"/>
                </a:solidFill>
                <a:ea typeface="MS PGothic" pitchFamily="34" charset="-128"/>
                <a:cs typeface="Arial" pitchFamily="34" charset="0"/>
              </a:rPr>
              <a:t>The supercomputer in your pocket:</a:t>
            </a:r>
          </a:p>
          <a:p>
            <a:pPr algn="ctr" fontAlgn="auto">
              <a:spcBef>
                <a:spcPts val="0"/>
              </a:spcBef>
              <a:spcAft>
                <a:spcPts val="0"/>
              </a:spcAft>
              <a:defRPr/>
            </a:pPr>
            <a:r>
              <a:rPr lang="en-US" sz="1400" b="1" dirty="0">
                <a:solidFill>
                  <a:schemeClr val="bg1"/>
                </a:solidFill>
                <a:ea typeface="MS PGothic" pitchFamily="34" charset="-128"/>
                <a:cs typeface="Arial" pitchFamily="34" charset="0"/>
              </a:rPr>
              <a:t> a fraction of  the </a:t>
            </a:r>
          </a:p>
          <a:p>
            <a:pPr algn="ctr" fontAlgn="auto">
              <a:spcBef>
                <a:spcPts val="0"/>
              </a:spcBef>
              <a:spcAft>
                <a:spcPts val="0"/>
              </a:spcAft>
              <a:defRPr/>
            </a:pPr>
            <a:r>
              <a:rPr lang="en-US" sz="1400" b="1" dirty="0">
                <a:solidFill>
                  <a:schemeClr val="bg1"/>
                </a:solidFill>
                <a:ea typeface="MS PGothic" pitchFamily="34" charset="-128"/>
                <a:cs typeface="Arial" pitchFamily="34" charset="0"/>
              </a:rPr>
              <a:t>materials,</a:t>
            </a:r>
          </a:p>
          <a:p>
            <a:pPr algn="ctr" fontAlgn="auto">
              <a:spcBef>
                <a:spcPts val="0"/>
              </a:spcBef>
              <a:spcAft>
                <a:spcPts val="0"/>
              </a:spcAft>
              <a:defRPr/>
            </a:pPr>
            <a:r>
              <a:rPr lang="en-US" sz="1400" b="1" dirty="0">
                <a:solidFill>
                  <a:schemeClr val="bg1"/>
                </a:solidFill>
                <a:ea typeface="MS PGothic" pitchFamily="34" charset="-128"/>
                <a:cs typeface="Arial" pitchFamily="34" charset="0"/>
              </a:rPr>
              <a:t> price, </a:t>
            </a:r>
          </a:p>
          <a:p>
            <a:pPr algn="ctr" fontAlgn="auto">
              <a:spcBef>
                <a:spcPts val="0"/>
              </a:spcBef>
              <a:spcAft>
                <a:spcPts val="0"/>
              </a:spcAft>
              <a:defRPr/>
            </a:pPr>
            <a:r>
              <a:rPr lang="en-US" sz="1400" b="1" dirty="0">
                <a:solidFill>
                  <a:schemeClr val="bg1"/>
                </a:solidFill>
                <a:ea typeface="MS PGothic" pitchFamily="34" charset="-128"/>
                <a:cs typeface="Arial" pitchFamily="34" charset="0"/>
              </a:rPr>
              <a:t>power consumption</a:t>
            </a:r>
            <a:endParaRPr lang="nl-NL" sz="1400" b="1" dirty="0">
              <a:solidFill>
                <a:schemeClr val="bg1"/>
              </a:solidFill>
              <a:ea typeface="MS PGothic" pitchFamily="34" charset="-128"/>
              <a:cs typeface="Arial" pitchFamily="34" charset="0"/>
            </a:endParaRPr>
          </a:p>
        </p:txBody>
      </p:sp>
      <p:sp>
        <p:nvSpPr>
          <p:cNvPr id="7" name="Slide Number Placeholder 6"/>
          <p:cNvSpPr>
            <a:spLocks noGrp="1"/>
          </p:cNvSpPr>
          <p:nvPr>
            <p:ph type="sldNum" sz="quarter" idx="14"/>
          </p:nvPr>
        </p:nvSpPr>
        <p:spPr/>
        <p:txBody>
          <a:bodyPr/>
          <a:lstStyle/>
          <a:p>
            <a:pPr>
              <a:defRPr/>
            </a:pPr>
            <a:fld id="{0AE2B5F6-93A8-43E8-9B11-8266F6CC8F66}" type="slidenum">
              <a:rPr lang="en-US" smtClean="0">
                <a:solidFill>
                  <a:srgbClr val="666666"/>
                </a:solidFill>
              </a:rPr>
              <a:pPr>
                <a:defRPr/>
              </a:pPr>
              <a:t>10</a:t>
            </a:fld>
            <a:endParaRPr lang="en-US">
              <a:solidFill>
                <a:srgbClr val="666666"/>
              </a:solidFill>
            </a:endParaRPr>
          </a:p>
        </p:txBody>
      </p:sp>
    </p:spTree>
    <p:extLst>
      <p:ext uri="{BB962C8B-B14F-4D97-AF65-F5344CB8AC3E}">
        <p14:creationId xmlns:p14="http://schemas.microsoft.com/office/powerpoint/2010/main" val="197959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800"/>
              <a:t>Slide </a:t>
            </a:r>
            <a:fld id="{08E1DDBC-C33C-4FAE-B449-CAC2B66A4097}" type="slidenum">
              <a:rPr lang="en-US" altLang="en-US" sz="800"/>
              <a:pPr/>
              <a:t>11</a:t>
            </a:fld>
            <a:r>
              <a:rPr lang="en-US" altLang="en-US" sz="800"/>
              <a:t>   |</a:t>
            </a:r>
          </a:p>
        </p:txBody>
      </p:sp>
      <p:sp>
        <p:nvSpPr>
          <p:cNvPr id="8195" name="Tijdelijke aanduiding voor voettekst 4"/>
          <p:cNvSpPr>
            <a:spLocks noGrp="1"/>
          </p:cNvSpPr>
          <p:nvPr>
            <p:ph type="ftr" sz="quarter" idx="12"/>
          </p:nvPr>
        </p:nvSpPr>
        <p:spPr>
          <a:xfrm>
            <a:off x="2171700" y="4806554"/>
            <a:ext cx="3848100" cy="1404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000"/>
              <a:t>	</a:t>
            </a:r>
          </a:p>
        </p:txBody>
      </p:sp>
      <p:pic>
        <p:nvPicPr>
          <p:cNvPr id="8196" name="Picture 5" descr="semimanufacturi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89025" y="992982"/>
            <a:ext cx="6948488" cy="3394472"/>
          </a:xfrm>
          <a:noFill/>
        </p:spPr>
      </p:pic>
      <p:sp>
        <p:nvSpPr>
          <p:cNvPr id="8197" name="Rectangle 4"/>
          <p:cNvSpPr>
            <a:spLocks noGrp="1" noChangeArrowheads="1"/>
          </p:cNvSpPr>
          <p:nvPr>
            <p:ph type="title" idx="4294967295"/>
          </p:nvPr>
        </p:nvSpPr>
        <p:spPr>
          <a:xfrm>
            <a:off x="457200" y="67806"/>
            <a:ext cx="8229600" cy="857250"/>
          </a:xfrm>
          <a:noFill/>
        </p:spPr>
        <p:txBody>
          <a:bodyPr tIns="45720" bIns="45720">
            <a:normAutofit/>
          </a:bodyPr>
          <a:lstStyle/>
          <a:p>
            <a:r>
              <a:rPr lang="en-US" altLang="en-US" sz="2800" dirty="0"/>
              <a:t>How semiconductors are made</a:t>
            </a:r>
          </a:p>
        </p:txBody>
      </p:sp>
      <p:sp>
        <p:nvSpPr>
          <p:cNvPr id="8198" name="Text Box 7"/>
          <p:cNvSpPr txBox="1">
            <a:spLocks noChangeArrowheads="1"/>
          </p:cNvSpPr>
          <p:nvPr/>
        </p:nvSpPr>
        <p:spPr bwMode="auto">
          <a:xfrm>
            <a:off x="1797050" y="1347787"/>
            <a:ext cx="64633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Slicing</a:t>
            </a:r>
            <a:endParaRPr lang="en-US" altLang="en-US" sz="1100" b="1">
              <a:latin typeface="Times New Roman" pitchFamily="18" charset="0"/>
              <a:cs typeface="Arial" charset="0"/>
            </a:endParaRPr>
          </a:p>
        </p:txBody>
      </p:sp>
      <p:sp>
        <p:nvSpPr>
          <p:cNvPr id="8199" name="Text Box 8"/>
          <p:cNvSpPr txBox="1">
            <a:spLocks noChangeArrowheads="1"/>
          </p:cNvSpPr>
          <p:nvPr/>
        </p:nvSpPr>
        <p:spPr bwMode="auto">
          <a:xfrm>
            <a:off x="2601913" y="1519237"/>
            <a:ext cx="8194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Polishing</a:t>
            </a:r>
            <a:endParaRPr lang="en-US" altLang="en-US" sz="1100" b="1">
              <a:latin typeface="Times New Roman" pitchFamily="18" charset="0"/>
              <a:cs typeface="Arial" charset="0"/>
            </a:endParaRPr>
          </a:p>
        </p:txBody>
      </p:sp>
      <p:sp>
        <p:nvSpPr>
          <p:cNvPr id="8200" name="Text Box 9"/>
          <p:cNvSpPr txBox="1">
            <a:spLocks noChangeArrowheads="1"/>
          </p:cNvSpPr>
          <p:nvPr/>
        </p:nvSpPr>
        <p:spPr bwMode="auto">
          <a:xfrm>
            <a:off x="3346450" y="1028700"/>
            <a:ext cx="14670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Material deposition</a:t>
            </a:r>
          </a:p>
          <a:p>
            <a:r>
              <a:rPr lang="en-US" altLang="en-US" sz="1100" b="1">
                <a:cs typeface="Arial" charset="0"/>
              </a:rPr>
              <a:t>or modification</a:t>
            </a:r>
            <a:endParaRPr lang="en-US" altLang="en-US" sz="1100" b="1">
              <a:latin typeface="Times New Roman" pitchFamily="18" charset="0"/>
              <a:cs typeface="Arial" charset="0"/>
            </a:endParaRPr>
          </a:p>
        </p:txBody>
      </p:sp>
      <p:sp>
        <p:nvSpPr>
          <p:cNvPr id="8201" name="Text Box 10"/>
          <p:cNvSpPr txBox="1">
            <a:spLocks noChangeArrowheads="1"/>
          </p:cNvSpPr>
          <p:nvPr/>
        </p:nvSpPr>
        <p:spPr bwMode="auto">
          <a:xfrm>
            <a:off x="4800600" y="914400"/>
            <a:ext cx="99899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Photoresist </a:t>
            </a:r>
          </a:p>
          <a:p>
            <a:r>
              <a:rPr lang="en-US" altLang="en-US" sz="1100" b="1">
                <a:cs typeface="Arial" charset="0"/>
              </a:rPr>
              <a:t>coating</a:t>
            </a:r>
          </a:p>
          <a:p>
            <a:endParaRPr lang="en-US" altLang="en-US" sz="1100" b="1">
              <a:latin typeface="Times New Roman" pitchFamily="18" charset="0"/>
              <a:cs typeface="Arial" charset="0"/>
            </a:endParaRPr>
          </a:p>
        </p:txBody>
      </p:sp>
      <p:sp>
        <p:nvSpPr>
          <p:cNvPr id="8202" name="Text Box 11"/>
          <p:cNvSpPr txBox="1">
            <a:spLocks noChangeArrowheads="1"/>
          </p:cNvSpPr>
          <p:nvPr/>
        </p:nvSpPr>
        <p:spPr bwMode="auto">
          <a:xfrm>
            <a:off x="5699126" y="642938"/>
            <a:ext cx="139974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Exposure</a:t>
            </a:r>
          </a:p>
          <a:p>
            <a:r>
              <a:rPr lang="en-US" altLang="en-US" sz="1100" b="1">
                <a:cs typeface="Arial" charset="0"/>
              </a:rPr>
              <a:t>Photo-lithography</a:t>
            </a:r>
            <a:endParaRPr lang="en-US" altLang="en-US" sz="1100" b="1">
              <a:latin typeface="Times New Roman" pitchFamily="18" charset="0"/>
              <a:cs typeface="Arial" charset="0"/>
            </a:endParaRPr>
          </a:p>
        </p:txBody>
      </p:sp>
      <p:sp>
        <p:nvSpPr>
          <p:cNvPr id="8203" name="Text Box 12"/>
          <p:cNvSpPr txBox="1">
            <a:spLocks noChangeArrowheads="1"/>
          </p:cNvSpPr>
          <p:nvPr/>
        </p:nvSpPr>
        <p:spPr bwMode="auto">
          <a:xfrm>
            <a:off x="7253288" y="709613"/>
            <a:ext cx="9845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Developing </a:t>
            </a:r>
          </a:p>
          <a:p>
            <a:r>
              <a:rPr lang="en-US" altLang="en-US" sz="1100" b="1">
                <a:cs typeface="Arial" charset="0"/>
              </a:rPr>
              <a:t>and baking</a:t>
            </a:r>
            <a:endParaRPr lang="en-US" altLang="en-US" sz="1100" b="1">
              <a:latin typeface="Times New Roman" pitchFamily="18" charset="0"/>
              <a:cs typeface="Arial" charset="0"/>
            </a:endParaRPr>
          </a:p>
        </p:txBody>
      </p:sp>
      <p:sp>
        <p:nvSpPr>
          <p:cNvPr id="8204" name="Text Box 13"/>
          <p:cNvSpPr txBox="1">
            <a:spLocks noChangeArrowheads="1"/>
          </p:cNvSpPr>
          <p:nvPr/>
        </p:nvSpPr>
        <p:spPr bwMode="auto">
          <a:xfrm>
            <a:off x="1471613" y="3028950"/>
            <a:ext cx="7024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Etching</a:t>
            </a:r>
            <a:endParaRPr lang="en-US" altLang="en-US" sz="1100" b="1">
              <a:latin typeface="Times New Roman" pitchFamily="18" charset="0"/>
              <a:cs typeface="Arial" charset="0"/>
            </a:endParaRPr>
          </a:p>
        </p:txBody>
      </p:sp>
      <p:sp>
        <p:nvSpPr>
          <p:cNvPr id="8205" name="Text Box 14"/>
          <p:cNvSpPr txBox="1">
            <a:spLocks noChangeArrowheads="1"/>
          </p:cNvSpPr>
          <p:nvPr/>
        </p:nvSpPr>
        <p:spPr bwMode="auto">
          <a:xfrm>
            <a:off x="2262188" y="3143250"/>
            <a:ext cx="120257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Removing</a:t>
            </a:r>
          </a:p>
          <a:p>
            <a:r>
              <a:rPr lang="en-US" altLang="en-US" sz="1100" b="1">
                <a:cs typeface="Arial" charset="0"/>
              </a:rPr>
              <a:t>the photoresist</a:t>
            </a:r>
          </a:p>
          <a:p>
            <a:r>
              <a:rPr lang="en-US" altLang="en-US" sz="1100" b="1">
                <a:cs typeface="Arial" charset="0"/>
              </a:rPr>
              <a:t>(ashing)</a:t>
            </a:r>
            <a:endParaRPr lang="en-US" altLang="en-US" sz="1100" b="1">
              <a:latin typeface="Times New Roman" pitchFamily="18" charset="0"/>
              <a:cs typeface="Arial" charset="0"/>
            </a:endParaRPr>
          </a:p>
        </p:txBody>
      </p:sp>
      <p:sp>
        <p:nvSpPr>
          <p:cNvPr id="8206" name="Text Box 15"/>
          <p:cNvSpPr txBox="1">
            <a:spLocks noChangeArrowheads="1"/>
          </p:cNvSpPr>
          <p:nvPr/>
        </p:nvSpPr>
        <p:spPr bwMode="auto">
          <a:xfrm>
            <a:off x="3967164" y="4033837"/>
            <a:ext cx="6864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Testing</a:t>
            </a:r>
            <a:endParaRPr lang="en-US" altLang="en-US" sz="1100" b="1">
              <a:latin typeface="Times New Roman" pitchFamily="18" charset="0"/>
              <a:cs typeface="Arial" charset="0"/>
            </a:endParaRPr>
          </a:p>
        </p:txBody>
      </p:sp>
      <p:sp>
        <p:nvSpPr>
          <p:cNvPr id="8207" name="Text Box 16"/>
          <p:cNvSpPr txBox="1">
            <a:spLocks noChangeArrowheads="1"/>
          </p:cNvSpPr>
          <p:nvPr/>
        </p:nvSpPr>
        <p:spPr bwMode="auto">
          <a:xfrm>
            <a:off x="4808538" y="3486150"/>
            <a:ext cx="9140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Separation</a:t>
            </a:r>
          </a:p>
          <a:p>
            <a:r>
              <a:rPr lang="en-US" altLang="en-US" sz="1100" b="1">
                <a:cs typeface="Arial" charset="0"/>
              </a:rPr>
              <a:t>(dicing)</a:t>
            </a:r>
            <a:endParaRPr lang="en-US" altLang="en-US" sz="1100" b="1">
              <a:latin typeface="Times New Roman" pitchFamily="18" charset="0"/>
              <a:cs typeface="Arial" charset="0"/>
            </a:endParaRPr>
          </a:p>
        </p:txBody>
      </p:sp>
      <p:sp>
        <p:nvSpPr>
          <p:cNvPr id="8208" name="Text Box 17"/>
          <p:cNvSpPr txBox="1">
            <a:spLocks noChangeArrowheads="1"/>
          </p:cNvSpPr>
          <p:nvPr/>
        </p:nvSpPr>
        <p:spPr bwMode="auto">
          <a:xfrm>
            <a:off x="5822950" y="3633787"/>
            <a:ext cx="89159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100" b="1">
                <a:cs typeface="Arial" charset="0"/>
              </a:rPr>
              <a:t>Packaging</a:t>
            </a:r>
          </a:p>
        </p:txBody>
      </p:sp>
      <p:sp>
        <p:nvSpPr>
          <p:cNvPr id="8209" name="Line 20"/>
          <p:cNvSpPr>
            <a:spLocks noChangeShapeType="1"/>
          </p:cNvSpPr>
          <p:nvPr/>
        </p:nvSpPr>
        <p:spPr bwMode="auto">
          <a:xfrm flipV="1">
            <a:off x="3429000" y="3003948"/>
            <a:ext cx="0" cy="1282303"/>
          </a:xfrm>
          <a:prstGeom prst="line">
            <a:avLst/>
          </a:prstGeom>
          <a:noFill/>
          <a:ln w="38100">
            <a:solidFill>
              <a:schemeClr val="tx1"/>
            </a:solidFill>
            <a:prstDash val="dash"/>
            <a:round/>
            <a:headEnd type="oval" w="med" len="med"/>
            <a:tailEnd/>
          </a:ln>
          <a:extLst>
            <a:ext uri="{909E8E84-426E-40DD-AFC4-6F175D3DCCD1}">
              <a14:hiddenFill xmlns:a14="http://schemas.microsoft.com/office/drawing/2010/main">
                <a:noFill/>
              </a14:hiddenFill>
            </a:ext>
          </a:extLst>
        </p:spPr>
        <p:txBody>
          <a:bodyPr lIns="0" rIns="0" anchor="ctr">
            <a:spAutoFit/>
          </a:bodyPr>
          <a:lstStyle/>
          <a:p>
            <a:endParaRPr lang="en-US"/>
          </a:p>
        </p:txBody>
      </p:sp>
      <p:sp>
        <p:nvSpPr>
          <p:cNvPr id="8210" name="Line 23"/>
          <p:cNvSpPr>
            <a:spLocks noChangeShapeType="1"/>
          </p:cNvSpPr>
          <p:nvPr/>
        </p:nvSpPr>
        <p:spPr bwMode="auto">
          <a:xfrm flipV="1">
            <a:off x="3657600" y="2286000"/>
            <a:ext cx="0" cy="742950"/>
          </a:xfrm>
          <a:prstGeom prst="line">
            <a:avLst/>
          </a:prstGeom>
          <a:noFill/>
          <a:ln w="38100">
            <a:solidFill>
              <a:schemeClr val="tx1"/>
            </a:solidFill>
            <a:prstDash val="dash"/>
            <a:round/>
            <a:headEnd/>
            <a:tailEnd type="oval" w="med" len="med"/>
          </a:ln>
          <a:extLst>
            <a:ext uri="{909E8E84-426E-40DD-AFC4-6F175D3DCCD1}">
              <a14:hiddenFill xmlns:a14="http://schemas.microsoft.com/office/drawing/2010/main">
                <a:noFill/>
              </a14:hiddenFill>
            </a:ext>
          </a:extLst>
        </p:spPr>
        <p:txBody>
          <a:bodyPr lIns="0" rIns="0" anchor="ctr">
            <a:spAutoFit/>
          </a:bodyPr>
          <a:lstStyle/>
          <a:p>
            <a:endParaRPr lang="en-US"/>
          </a:p>
        </p:txBody>
      </p:sp>
      <p:sp>
        <p:nvSpPr>
          <p:cNvPr id="8211" name="Text Box 25"/>
          <p:cNvSpPr txBox="1">
            <a:spLocks noChangeArrowheads="1"/>
          </p:cNvSpPr>
          <p:nvPr/>
        </p:nvSpPr>
        <p:spPr bwMode="auto">
          <a:xfrm>
            <a:off x="373064" y="1485901"/>
            <a:ext cx="108523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000" b="1">
                <a:solidFill>
                  <a:schemeClr val="accent1"/>
                </a:solidFill>
              </a:rPr>
              <a:t>Mono-crystaline</a:t>
            </a:r>
          </a:p>
          <a:p>
            <a:r>
              <a:rPr lang="en-US" altLang="en-US" sz="1000" b="1">
                <a:solidFill>
                  <a:schemeClr val="accent1"/>
                </a:solidFill>
              </a:rPr>
              <a:t>silicon “boule”</a:t>
            </a:r>
          </a:p>
          <a:p>
            <a:r>
              <a:rPr lang="en-US" altLang="en-US" sz="1000" b="1">
                <a:solidFill>
                  <a:schemeClr val="accent1"/>
                </a:solidFill>
              </a:rPr>
              <a:t>(300 mm diameter</a:t>
            </a:r>
          </a:p>
          <a:p>
            <a:r>
              <a:rPr lang="en-US" altLang="en-US" sz="1000" b="1">
                <a:solidFill>
                  <a:schemeClr val="accent1"/>
                </a:solidFill>
              </a:rPr>
              <a:t> x ~1 m length)</a:t>
            </a:r>
          </a:p>
          <a:p>
            <a:endParaRPr lang="en-US" altLang="en-US" sz="1000"/>
          </a:p>
        </p:txBody>
      </p:sp>
      <p:sp>
        <p:nvSpPr>
          <p:cNvPr id="8212" name="Text Box 26"/>
          <p:cNvSpPr txBox="1">
            <a:spLocks noChangeArrowheads="1"/>
          </p:cNvSpPr>
          <p:nvPr/>
        </p:nvSpPr>
        <p:spPr bwMode="auto">
          <a:xfrm>
            <a:off x="3024188" y="1987154"/>
            <a:ext cx="7165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000" b="1">
                <a:solidFill>
                  <a:schemeClr val="accent1"/>
                </a:solidFill>
              </a:rPr>
              <a:t>Blank wafer</a:t>
            </a:r>
          </a:p>
          <a:p>
            <a:endParaRPr lang="en-US" altLang="en-US" sz="1000"/>
          </a:p>
        </p:txBody>
      </p:sp>
      <p:sp>
        <p:nvSpPr>
          <p:cNvPr id="8213" name="Text Box 27"/>
          <p:cNvSpPr txBox="1">
            <a:spLocks noChangeArrowheads="1"/>
          </p:cNvSpPr>
          <p:nvPr/>
        </p:nvSpPr>
        <p:spPr bwMode="auto">
          <a:xfrm>
            <a:off x="3505200" y="3600451"/>
            <a:ext cx="6620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000" b="1">
                <a:solidFill>
                  <a:schemeClr val="accent1"/>
                </a:solidFill>
              </a:rPr>
              <a:t>Completed</a:t>
            </a:r>
          </a:p>
          <a:p>
            <a:r>
              <a:rPr lang="en-US" altLang="en-US" sz="1000" b="1">
                <a:solidFill>
                  <a:schemeClr val="accent1"/>
                </a:solidFill>
              </a:rPr>
              <a:t>wafer</a:t>
            </a:r>
          </a:p>
        </p:txBody>
      </p:sp>
      <p:sp>
        <p:nvSpPr>
          <p:cNvPr id="8214" name="Text Box 28"/>
          <p:cNvSpPr txBox="1">
            <a:spLocks noChangeArrowheads="1"/>
          </p:cNvSpPr>
          <p:nvPr/>
        </p:nvSpPr>
        <p:spPr bwMode="auto">
          <a:xfrm>
            <a:off x="5181601" y="4044554"/>
            <a:ext cx="3558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000" b="1">
                <a:solidFill>
                  <a:schemeClr val="accent1"/>
                </a:solidFill>
              </a:rPr>
              <a:t>Chips</a:t>
            </a:r>
          </a:p>
        </p:txBody>
      </p:sp>
      <p:sp>
        <p:nvSpPr>
          <p:cNvPr id="8215" name="Text Box 29"/>
          <p:cNvSpPr txBox="1">
            <a:spLocks noChangeArrowheads="1"/>
          </p:cNvSpPr>
          <p:nvPr/>
        </p:nvSpPr>
        <p:spPr bwMode="auto">
          <a:xfrm>
            <a:off x="6337300" y="4057651"/>
            <a:ext cx="4488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000" b="1">
                <a:solidFill>
                  <a:schemeClr val="accent1"/>
                </a:solidFill>
              </a:rPr>
              <a:t>Module</a:t>
            </a:r>
          </a:p>
        </p:txBody>
      </p:sp>
      <p:sp>
        <p:nvSpPr>
          <p:cNvPr id="8216" name="Line 33"/>
          <p:cNvSpPr>
            <a:spLocks noChangeShapeType="1"/>
          </p:cNvSpPr>
          <p:nvPr/>
        </p:nvSpPr>
        <p:spPr bwMode="auto">
          <a:xfrm>
            <a:off x="3429000" y="3028950"/>
            <a:ext cx="228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0" rIns="0" anchor="ctr">
            <a:spAutoFit/>
          </a:bodyPr>
          <a:lstStyle/>
          <a:p>
            <a:endParaRPr lang="en-US"/>
          </a:p>
        </p:txBody>
      </p:sp>
      <p:sp>
        <p:nvSpPr>
          <p:cNvPr id="8217" name="Text Box 27"/>
          <p:cNvSpPr txBox="1">
            <a:spLocks noChangeArrowheads="1"/>
          </p:cNvSpPr>
          <p:nvPr/>
        </p:nvSpPr>
        <p:spPr bwMode="auto">
          <a:xfrm>
            <a:off x="3733801" y="2902744"/>
            <a:ext cx="132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r>
              <a:rPr lang="en-US" altLang="en-US" sz="1000" b="1">
                <a:solidFill>
                  <a:schemeClr val="accent1"/>
                </a:solidFill>
              </a:rPr>
              <a:t>Repeat for each layer </a:t>
            </a:r>
          </a:p>
          <a:p>
            <a:r>
              <a:rPr lang="en-US" altLang="en-US" sz="1000" b="1">
                <a:solidFill>
                  <a:schemeClr val="accent1"/>
                </a:solidFill>
              </a:rPr>
              <a:t>(chip is 3D structure </a:t>
            </a:r>
          </a:p>
          <a:p>
            <a:r>
              <a:rPr lang="en-US" altLang="en-US" sz="1000" b="1">
                <a:solidFill>
                  <a:schemeClr val="accent1"/>
                </a:solidFill>
              </a:rPr>
              <a:t>with 20-30 layers)</a:t>
            </a:r>
          </a:p>
          <a:p>
            <a:endParaRPr lang="en-US" altLang="en-US" sz="1000" b="1">
              <a:solidFill>
                <a:schemeClr val="accent1"/>
              </a:solidFill>
            </a:endParaRPr>
          </a:p>
        </p:txBody>
      </p:sp>
    </p:spTree>
    <p:extLst>
      <p:ext uri="{BB962C8B-B14F-4D97-AF65-F5344CB8AC3E}">
        <p14:creationId xmlns:p14="http://schemas.microsoft.com/office/powerpoint/2010/main" val="794872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819150"/>
            <a:ext cx="2917954" cy="4129332"/>
          </a:xfrm>
          <a:prstGeom prst="rect">
            <a:avLst/>
          </a:prstGeom>
        </p:spPr>
      </p:pic>
      <p:sp>
        <p:nvSpPr>
          <p:cNvPr id="2" name="Title 1"/>
          <p:cNvSpPr>
            <a:spLocks noGrp="1"/>
          </p:cNvSpPr>
          <p:nvPr>
            <p:ph type="title"/>
          </p:nvPr>
        </p:nvSpPr>
        <p:spPr/>
        <p:txBody>
          <a:bodyPr/>
          <a:lstStyle/>
          <a:p>
            <a:r>
              <a:rPr lang="en-US" dirty="0"/>
              <a:t>Lithography is critical for shrinking transistors</a:t>
            </a:r>
          </a:p>
        </p:txBody>
      </p:sp>
      <p:pic>
        <p:nvPicPr>
          <p:cNvPr id="1026" name="Picture 2" descr="C:\Users\nmika\Documents\corporate brochure\OLD MATERIAL\enlarger_safelig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585" y="2114550"/>
            <a:ext cx="35433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51585" y="1047750"/>
            <a:ext cx="3411415" cy="830997"/>
          </a:xfrm>
          <a:prstGeom prst="rect">
            <a:avLst/>
          </a:prstGeom>
          <a:noFill/>
        </p:spPr>
        <p:txBody>
          <a:bodyPr wrap="square" lIns="0" tIns="0" rIns="0" bIns="0" rtlCol="0">
            <a:spAutoFit/>
          </a:bodyPr>
          <a:lstStyle/>
          <a:p>
            <a:pPr>
              <a:spcAft>
                <a:spcPts val="900"/>
              </a:spcAft>
            </a:pPr>
            <a:r>
              <a:rPr lang="en-US" sz="1800" dirty="0">
                <a:solidFill>
                  <a:schemeClr val="tx2"/>
                </a:solidFill>
                <a:latin typeface="+mn-lt"/>
              </a:rPr>
              <a:t>Like a photo enlarger of old, </a:t>
            </a:r>
            <a:r>
              <a:rPr lang="en-US" dirty="0">
                <a:solidFill>
                  <a:schemeClr val="tx2"/>
                </a:solidFill>
                <a:latin typeface="+mn-lt"/>
              </a:rPr>
              <a:t>lithography forms the image of chip patterns on a wafer</a:t>
            </a:r>
            <a:endParaRPr lang="en-US" sz="1800" dirty="0">
              <a:solidFill>
                <a:schemeClr val="tx2"/>
              </a:solidFill>
              <a:latin typeface="+mn-lt"/>
            </a:endParaRPr>
          </a:p>
        </p:txBody>
      </p:sp>
      <p:sp>
        <p:nvSpPr>
          <p:cNvPr id="10" name="Slide Number Placeholder 9"/>
          <p:cNvSpPr>
            <a:spLocks noGrp="1"/>
          </p:cNvSpPr>
          <p:nvPr>
            <p:ph type="sldNum" sz="quarter" idx="14"/>
          </p:nvPr>
        </p:nvSpPr>
        <p:spPr/>
        <p:txBody>
          <a:bodyPr/>
          <a:lstStyle/>
          <a:p>
            <a:pPr>
              <a:defRPr/>
            </a:pPr>
            <a:fld id="{7528DEF1-0768-4767-A89C-ACBE5461C838}" type="slidenum">
              <a:rPr lang="en-US" smtClean="0">
                <a:solidFill>
                  <a:srgbClr val="666666"/>
                </a:solidFill>
              </a:rPr>
              <a:pPr>
                <a:defRPr/>
              </a:pPr>
              <a:t>12</a:t>
            </a:fld>
            <a:endParaRPr lang="en-US">
              <a:solidFill>
                <a:srgbClr val="666666"/>
              </a:solidFill>
            </a:endParaRPr>
          </a:p>
        </p:txBody>
      </p:sp>
    </p:spTree>
    <p:extLst>
      <p:ext uri="{BB962C8B-B14F-4D97-AF65-F5344CB8AC3E}">
        <p14:creationId xmlns:p14="http://schemas.microsoft.com/office/powerpoint/2010/main" val="2644720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r>
              <a:rPr lang="en-US"/>
              <a:t>Slide </a:t>
            </a:r>
            <a:fld id="{8D64F615-F30C-4C9B-9AC8-402D61DF4C02}" type="slidenum">
              <a:rPr lang="en-US"/>
              <a:pPr/>
              <a:t>13</a:t>
            </a:fld>
            <a:r>
              <a:rPr lang="en-US"/>
              <a:t>   |</a:t>
            </a:r>
          </a:p>
        </p:txBody>
      </p:sp>
      <p:sp>
        <p:nvSpPr>
          <p:cNvPr id="1262594" name="Rectangle 2"/>
          <p:cNvSpPr>
            <a:spLocks noGrp="1" noChangeArrowheads="1"/>
          </p:cNvSpPr>
          <p:nvPr>
            <p:ph type="title"/>
          </p:nvPr>
        </p:nvSpPr>
        <p:spPr>
          <a:xfrm>
            <a:off x="468623" y="122051"/>
            <a:ext cx="8229600" cy="857250"/>
          </a:xfrm>
        </p:spPr>
        <p:txBody>
          <a:bodyPr>
            <a:normAutofit/>
          </a:bodyPr>
          <a:lstStyle/>
          <a:p>
            <a:r>
              <a:rPr lang="en-US" sz="2800" dirty="0"/>
              <a:t>The principle of Lithography</a:t>
            </a:r>
          </a:p>
        </p:txBody>
      </p:sp>
      <p:pic>
        <p:nvPicPr>
          <p:cNvPr id="1262596" name="Afbeelding 17" descr="immers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71550"/>
            <a:ext cx="4458402"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2050" name="Picture 2" descr="C:\Localdata\TinManagement_workshop\resolution_15nm.png"/>
          <p:cNvPicPr>
            <a:picLocks noChangeAspect="1" noChangeArrowheads="1"/>
          </p:cNvPicPr>
          <p:nvPr/>
        </p:nvPicPr>
        <p:blipFill rotWithShape="1">
          <a:blip r:embed="rId5">
            <a:extLst>
              <a:ext uri="{28A0092B-C50C-407E-A947-70E740481C1C}">
                <a14:useLocalDpi xmlns:a14="http://schemas.microsoft.com/office/drawing/2010/main" val="0"/>
              </a:ext>
            </a:extLst>
          </a:blip>
          <a:srcRect l="16155" t="15396" r="13012" b="17402"/>
          <a:stretch/>
        </p:blipFill>
        <p:spPr bwMode="auto">
          <a:xfrm>
            <a:off x="5410200" y="3016863"/>
            <a:ext cx="1554480" cy="12801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a:spLocks noChangeArrowheads="1"/>
          </p:cNvSpPr>
          <p:nvPr/>
        </p:nvSpPr>
        <p:spPr bwMode="auto">
          <a:xfrm>
            <a:off x="5969706" y="1828800"/>
            <a:ext cx="26670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00000"/>
              </a:lnSpc>
              <a:spcBef>
                <a:spcPct val="10000"/>
              </a:spcBef>
              <a:spcAft>
                <a:spcPct val="20000"/>
              </a:spcAft>
              <a:buClr>
                <a:schemeClr val="accent1"/>
              </a:buClr>
              <a:buSzPct val="110000"/>
              <a:buFont typeface="Arial" charset="0"/>
              <a:buNone/>
            </a:pPr>
            <a:r>
              <a:rPr lang="en-US" sz="2000" b="1" i="1" dirty="0"/>
              <a:t>Rayleigh equation:</a:t>
            </a:r>
          </a:p>
        </p:txBody>
      </p:sp>
      <p:sp>
        <p:nvSpPr>
          <p:cNvPr id="2" name="Rectangle 1"/>
          <p:cNvSpPr/>
          <p:nvPr/>
        </p:nvSpPr>
        <p:spPr bwMode="auto">
          <a:xfrm>
            <a:off x="5876259" y="1879521"/>
            <a:ext cx="2785178" cy="927257"/>
          </a:xfrm>
          <a:prstGeom prst="rect">
            <a:avLst/>
          </a:prstGeom>
          <a:noFill/>
          <a:ln w="63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95000"/>
              </a:lnSpc>
              <a:spcBef>
                <a:spcPct val="0"/>
              </a:spcBef>
              <a:spcAft>
                <a:spcPct val="0"/>
              </a:spcAft>
              <a:buClrTx/>
              <a:buSzTx/>
              <a:buFontTx/>
              <a:buNone/>
              <a:tabLst/>
            </a:pPr>
            <a:endParaRPr kumimoji="0" lang="en-US" sz="2300" b="0" i="0" u="none" strike="noStrike" cap="none" normalizeH="0" baseline="0">
              <a:ln>
                <a:noFill/>
              </a:ln>
              <a:solidFill>
                <a:schemeClr val="accent1"/>
              </a:solidFill>
              <a:effectLst/>
              <a:latin typeface="Arial" charset="0"/>
            </a:endParaRPr>
          </a:p>
        </p:txBody>
      </p:sp>
      <p:pic>
        <p:nvPicPr>
          <p:cNvPr id="2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3336" y="529481"/>
            <a:ext cx="1116013" cy="127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Object 140"/>
          <p:cNvGraphicFramePr>
            <a:graphicFrameLocks noChangeAspect="1"/>
          </p:cNvGraphicFramePr>
          <p:nvPr>
            <p:extLst>
              <p:ext uri="{D42A27DB-BD31-4B8C-83A1-F6EECF244321}">
                <p14:modId xmlns:p14="http://schemas.microsoft.com/office/powerpoint/2010/main" val="3322698023"/>
              </p:ext>
            </p:extLst>
          </p:nvPr>
        </p:nvGraphicFramePr>
        <p:xfrm>
          <a:off x="6400800" y="2190750"/>
          <a:ext cx="1524000" cy="581025"/>
        </p:xfrm>
        <a:graphic>
          <a:graphicData uri="http://schemas.openxmlformats.org/presentationml/2006/ole">
            <mc:AlternateContent xmlns:mc="http://schemas.openxmlformats.org/markup-compatibility/2006">
              <mc:Choice xmlns:v="urn:schemas-microsoft-com:vml" Requires="v">
                <p:oleObj spid="_x0000_s12308" name="Equation" r:id="rId7" imgW="774364" imgH="393529" progId="Equation.3">
                  <p:embed/>
                </p:oleObj>
              </mc:Choice>
              <mc:Fallback>
                <p:oleObj name="Equation" r:id="rId7" imgW="774364" imgH="39352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2190750"/>
                        <a:ext cx="15240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26480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type="title"/>
          </p:nvPr>
        </p:nvSpPr>
        <p:spPr>
          <a:xfrm>
            <a:off x="730251" y="228600"/>
            <a:ext cx="7713663" cy="520304"/>
          </a:xfrm>
          <a:noFill/>
        </p:spPr>
        <p:txBody>
          <a:bodyPr tIns="45720" bIns="45720">
            <a:normAutofit/>
          </a:bodyPr>
          <a:lstStyle/>
          <a:p>
            <a:r>
              <a:rPr lang="en-US" altLang="en-US" sz="2800" dirty="0"/>
              <a:t>Rayleigh formula relations</a:t>
            </a:r>
          </a:p>
        </p:txBody>
      </p:sp>
      <p:sp>
        <p:nvSpPr>
          <p:cNvPr id="27787" name="Rectangle 139"/>
          <p:cNvSpPr>
            <a:spLocks noChangeArrowheads="1"/>
          </p:cNvSpPr>
          <p:nvPr/>
        </p:nvSpPr>
        <p:spPr bwMode="auto">
          <a:xfrm>
            <a:off x="2086303" y="895350"/>
            <a:ext cx="6858000" cy="152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68288" indent="-268288" algn="l">
              <a:spcBef>
                <a:spcPct val="10000"/>
              </a:spcBef>
              <a:spcAft>
                <a:spcPct val="20000"/>
              </a:spcAft>
              <a:buClr>
                <a:schemeClr val="accent1"/>
              </a:buClr>
              <a:buSzPct val="110000"/>
              <a:buFont typeface="Arial" charset="0"/>
              <a:buChar char="•"/>
              <a:defRPr sz="2300">
                <a:solidFill>
                  <a:schemeClr val="accent1"/>
                </a:solidFill>
                <a:latin typeface="Arial" charset="0"/>
              </a:defRPr>
            </a:lvl1pPr>
            <a:lvl2pPr marL="742950" indent="-285750" algn="l">
              <a:spcBef>
                <a:spcPct val="10000"/>
              </a:spcBef>
              <a:spcAft>
                <a:spcPct val="20000"/>
              </a:spcAft>
              <a:buClr>
                <a:schemeClr val="accent1"/>
              </a:buClr>
              <a:buSzPct val="110000"/>
              <a:buFont typeface="Arial" charset="0"/>
              <a:buChar char="•"/>
              <a:defRPr sz="2100">
                <a:solidFill>
                  <a:schemeClr val="accent1"/>
                </a:solidFill>
                <a:latin typeface="Arial" charset="0"/>
              </a:defRPr>
            </a:lvl2pPr>
            <a:lvl3pPr marL="1143000" indent="-228600" algn="l">
              <a:spcBef>
                <a:spcPct val="10000"/>
              </a:spcBef>
              <a:spcAft>
                <a:spcPct val="20000"/>
              </a:spcAft>
              <a:buClr>
                <a:schemeClr val="accent1"/>
              </a:buClr>
              <a:buSzPct val="110000"/>
              <a:buFont typeface="Arial" charset="0"/>
              <a:buChar char="•"/>
              <a:defRPr>
                <a:solidFill>
                  <a:schemeClr val="accent1"/>
                </a:solidFill>
                <a:latin typeface="Arial" charset="0"/>
              </a:defRPr>
            </a:lvl3pPr>
            <a:lvl4pPr marL="1562100" indent="-228600" algn="l">
              <a:spcBef>
                <a:spcPct val="10000"/>
              </a:spcBef>
              <a:spcAft>
                <a:spcPct val="20000"/>
              </a:spcAft>
              <a:buClr>
                <a:schemeClr val="accent1"/>
              </a:buClr>
              <a:buSzPct val="110000"/>
              <a:buFont typeface="Arial" charset="0"/>
              <a:buChar char="•"/>
              <a:defRPr sz="1600">
                <a:solidFill>
                  <a:schemeClr val="accent1"/>
                </a:solidFill>
                <a:latin typeface="Arial" charset="0"/>
              </a:defRPr>
            </a:lvl4pPr>
            <a:lvl5pPr marL="1981200" indent="-228600" algn="l">
              <a:lnSpc>
                <a:spcPct val="95000"/>
              </a:lnSpc>
              <a:buClr>
                <a:schemeClr val="accent1"/>
              </a:buClr>
              <a:buSzPct val="45000"/>
              <a:buFont typeface="CommonBullets" pitchFamily="34" charset="2"/>
              <a:buChar char="l"/>
              <a:defRPr sz="1600">
                <a:solidFill>
                  <a:schemeClr val="accent1"/>
                </a:solidFill>
                <a:latin typeface="Arial" charset="0"/>
              </a:defRPr>
            </a:lvl5pPr>
            <a:lvl6pPr marL="2438400" indent="-228600" eaLnBrk="0" fontAlgn="base" hangingPunct="0">
              <a:lnSpc>
                <a:spcPct val="95000"/>
              </a:lnSpc>
              <a:spcBef>
                <a:spcPct val="0"/>
              </a:spcBef>
              <a:spcAft>
                <a:spcPct val="0"/>
              </a:spcAft>
              <a:buClr>
                <a:schemeClr val="accent1"/>
              </a:buClr>
              <a:buSzPct val="45000"/>
              <a:buFont typeface="CommonBullets" pitchFamily="34" charset="2"/>
              <a:buChar char="l"/>
              <a:defRPr sz="1600">
                <a:solidFill>
                  <a:schemeClr val="accent1"/>
                </a:solidFill>
                <a:latin typeface="Arial" charset="0"/>
              </a:defRPr>
            </a:lvl6pPr>
            <a:lvl7pPr marL="2895600" indent="-228600" eaLnBrk="0" fontAlgn="base" hangingPunct="0">
              <a:lnSpc>
                <a:spcPct val="95000"/>
              </a:lnSpc>
              <a:spcBef>
                <a:spcPct val="0"/>
              </a:spcBef>
              <a:spcAft>
                <a:spcPct val="0"/>
              </a:spcAft>
              <a:buClr>
                <a:schemeClr val="accent1"/>
              </a:buClr>
              <a:buSzPct val="45000"/>
              <a:buFont typeface="CommonBullets" pitchFamily="34" charset="2"/>
              <a:buChar char="l"/>
              <a:defRPr sz="1600">
                <a:solidFill>
                  <a:schemeClr val="accent1"/>
                </a:solidFill>
                <a:latin typeface="Arial" charset="0"/>
              </a:defRPr>
            </a:lvl7pPr>
            <a:lvl8pPr marL="3352800" indent="-228600" eaLnBrk="0" fontAlgn="base" hangingPunct="0">
              <a:lnSpc>
                <a:spcPct val="95000"/>
              </a:lnSpc>
              <a:spcBef>
                <a:spcPct val="0"/>
              </a:spcBef>
              <a:spcAft>
                <a:spcPct val="0"/>
              </a:spcAft>
              <a:buClr>
                <a:schemeClr val="accent1"/>
              </a:buClr>
              <a:buSzPct val="45000"/>
              <a:buFont typeface="CommonBullets" pitchFamily="34" charset="2"/>
              <a:buChar char="l"/>
              <a:defRPr sz="1600">
                <a:solidFill>
                  <a:schemeClr val="accent1"/>
                </a:solidFill>
                <a:latin typeface="Arial" charset="0"/>
              </a:defRPr>
            </a:lvl8pPr>
            <a:lvl9pPr marL="3810000" indent="-228600" eaLnBrk="0" fontAlgn="base" hangingPunct="0">
              <a:lnSpc>
                <a:spcPct val="95000"/>
              </a:lnSpc>
              <a:spcBef>
                <a:spcPct val="0"/>
              </a:spcBef>
              <a:spcAft>
                <a:spcPct val="0"/>
              </a:spcAft>
              <a:buClr>
                <a:schemeClr val="accent1"/>
              </a:buClr>
              <a:buSzPct val="45000"/>
              <a:buFont typeface="CommonBullets" pitchFamily="34" charset="2"/>
              <a:buChar char="l"/>
              <a:defRPr sz="1600">
                <a:solidFill>
                  <a:schemeClr val="accent1"/>
                </a:solidFill>
                <a:latin typeface="Arial" charset="0"/>
              </a:defRPr>
            </a:lvl9pPr>
          </a:lstStyle>
          <a:p>
            <a:pPr>
              <a:buFont typeface="Arial" charset="0"/>
              <a:buNone/>
            </a:pPr>
            <a:r>
              <a:rPr lang="en-US" altLang="en-US" sz="1600" dirty="0"/>
              <a:t>CD = critical dimension/resolution (usually half-pitch of grating)	</a:t>
            </a:r>
          </a:p>
          <a:p>
            <a:pPr>
              <a:buFont typeface="Symbol" pitchFamily="18" charset="2"/>
              <a:buChar char="l"/>
            </a:pPr>
            <a:r>
              <a:rPr lang="en-US" altLang="en-US" sz="1600" dirty="0"/>
              <a:t> = wavelength (Hg </a:t>
            </a:r>
            <a:r>
              <a:rPr lang="en-US" altLang="en-US" sz="1600" dirty="0" err="1"/>
              <a:t>i</a:t>
            </a:r>
            <a:r>
              <a:rPr lang="en-US" altLang="en-US" sz="1600" dirty="0"/>
              <a:t>-line 365nm, </a:t>
            </a:r>
            <a:r>
              <a:rPr lang="en-US" altLang="en-US" sz="1600" dirty="0" err="1"/>
              <a:t>KrF</a:t>
            </a:r>
            <a:r>
              <a:rPr lang="en-US" altLang="en-US" sz="1600" dirty="0"/>
              <a:t> 248nm, </a:t>
            </a:r>
            <a:r>
              <a:rPr lang="en-US" altLang="en-US" sz="1600" dirty="0" err="1"/>
              <a:t>ArF</a:t>
            </a:r>
            <a:r>
              <a:rPr lang="en-US" altLang="en-US" sz="1600" dirty="0"/>
              <a:t> 193nm, EUV 13.5nm)</a:t>
            </a:r>
          </a:p>
          <a:p>
            <a:pPr>
              <a:buFont typeface="Symbol" pitchFamily="18" charset="2"/>
              <a:buNone/>
            </a:pPr>
            <a:r>
              <a:rPr lang="en-US" altLang="en-US" sz="1600" dirty="0"/>
              <a:t>NA = numerical aperture of optics (immersion: NA &gt; 1, “hyper-NA”) </a:t>
            </a:r>
          </a:p>
          <a:p>
            <a:pPr>
              <a:buFont typeface="Arial" charset="0"/>
              <a:buNone/>
            </a:pPr>
            <a:r>
              <a:rPr lang="en-US" altLang="en-US" sz="1600" dirty="0"/>
              <a:t>k</a:t>
            </a:r>
            <a:r>
              <a:rPr lang="en-US" altLang="en-US" sz="1600" baseline="-25000" dirty="0"/>
              <a:t>1  </a:t>
            </a:r>
            <a:r>
              <a:rPr lang="en-US" altLang="en-US" sz="1600" dirty="0"/>
              <a:t> = factor for </a:t>
            </a:r>
            <a:r>
              <a:rPr lang="en-US" altLang="en-US" sz="1600" dirty="0" err="1"/>
              <a:t>l</a:t>
            </a:r>
            <a:r>
              <a:rPr lang="en-US" altLang="en-US" sz="1600" dirty="0" err="1">
                <a:cs typeface="Arial" charset="0"/>
              </a:rPr>
              <a:t>itho</a:t>
            </a:r>
            <a:r>
              <a:rPr lang="en-US" altLang="en-US" sz="1600" dirty="0">
                <a:cs typeface="Arial" charset="0"/>
              </a:rPr>
              <a:t> process “complexity”/”capability” (illumination settings,</a:t>
            </a:r>
            <a:br>
              <a:rPr lang="en-US" altLang="en-US" sz="1600" dirty="0">
                <a:cs typeface="Arial" charset="0"/>
              </a:rPr>
            </a:br>
            <a:r>
              <a:rPr lang="en-US" altLang="en-US" sz="1600" dirty="0">
                <a:cs typeface="Arial" charset="0"/>
              </a:rPr>
              <a:t>    reticle, resist), </a:t>
            </a:r>
            <a:r>
              <a:rPr lang="en-US" altLang="en-US" sz="1600" dirty="0"/>
              <a:t>minimum for </a:t>
            </a:r>
            <a:r>
              <a:rPr lang="en-US" altLang="en-US" sz="1600" dirty="0">
                <a:cs typeface="Arial" charset="0"/>
              </a:rPr>
              <a:t>s</a:t>
            </a:r>
            <a:r>
              <a:rPr lang="en-US" altLang="en-US" sz="1600" dirty="0"/>
              <a:t>ingle exposure = 0.25</a:t>
            </a:r>
          </a:p>
        </p:txBody>
      </p:sp>
      <p:graphicFrame>
        <p:nvGraphicFramePr>
          <p:cNvPr id="27788" name="Object 140"/>
          <p:cNvGraphicFramePr>
            <a:graphicFrameLocks noChangeAspect="1"/>
          </p:cNvGraphicFramePr>
          <p:nvPr>
            <p:extLst>
              <p:ext uri="{D42A27DB-BD31-4B8C-83A1-F6EECF244321}">
                <p14:modId xmlns:p14="http://schemas.microsoft.com/office/powerpoint/2010/main" val="3467495761"/>
              </p:ext>
            </p:extLst>
          </p:nvPr>
        </p:nvGraphicFramePr>
        <p:xfrm>
          <a:off x="457200" y="923925"/>
          <a:ext cx="1524000" cy="581025"/>
        </p:xfrm>
        <a:graphic>
          <a:graphicData uri="http://schemas.openxmlformats.org/presentationml/2006/ole">
            <mc:AlternateContent xmlns:mc="http://schemas.openxmlformats.org/markup-compatibility/2006">
              <mc:Choice xmlns:v="urn:schemas-microsoft-com:vml" Requires="v">
                <p:oleObj spid="_x0000_s7242" name="Equation" r:id="rId3" imgW="774364" imgH="393529" progId="Equation.3">
                  <p:embed/>
                </p:oleObj>
              </mc:Choice>
              <mc:Fallback>
                <p:oleObj name="Equation" r:id="rId3" imgW="774364"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23925"/>
                        <a:ext cx="15240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2469824"/>
            <a:ext cx="5114925" cy="261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27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p:cNvSpPr>
            <a:spLocks noGrp="1"/>
          </p:cNvSpPr>
          <p:nvPr>
            <p:ph type="sldNum" sz="quarter" idx="10"/>
          </p:nvPr>
        </p:nvSpPr>
        <p:spPr>
          <a:noFill/>
        </p:spPr>
        <p:txBody>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r>
              <a:rPr lang="en-US" sz="800">
                <a:solidFill>
                  <a:schemeClr val="tx1"/>
                </a:solidFill>
              </a:rPr>
              <a:t>Slide </a:t>
            </a:r>
            <a:fld id="{CAE07E2A-D10C-4184-8737-E683E31145F2}" type="slidenum">
              <a:rPr lang="en-US" sz="800" smtClean="0">
                <a:solidFill>
                  <a:schemeClr val="tx1"/>
                </a:solidFill>
              </a:rPr>
              <a:pPr/>
              <a:t>15</a:t>
            </a:fld>
            <a:r>
              <a:rPr lang="en-US" sz="800">
                <a:solidFill>
                  <a:schemeClr val="tx1"/>
                </a:solidFill>
              </a:rPr>
              <a:t>   |</a:t>
            </a:r>
          </a:p>
        </p:txBody>
      </p:sp>
      <p:sp>
        <p:nvSpPr>
          <p:cNvPr id="6147" name="Rectangle 2"/>
          <p:cNvSpPr>
            <a:spLocks noChangeArrowheads="1"/>
          </p:cNvSpPr>
          <p:nvPr/>
        </p:nvSpPr>
        <p:spPr bwMode="auto">
          <a:xfrm>
            <a:off x="393612" y="133350"/>
            <a:ext cx="859536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p>
            <a:pPr>
              <a:lnSpc>
                <a:spcPct val="100000"/>
              </a:lnSpc>
              <a:spcBef>
                <a:spcPct val="10000"/>
              </a:spcBef>
              <a:spcAft>
                <a:spcPct val="20000"/>
              </a:spcAft>
            </a:pPr>
            <a:r>
              <a:rPr lang="en-US" sz="2600" dirty="0">
                <a:latin typeface="+mj-lt"/>
              </a:rPr>
              <a:t>Immersion Lithography: High Numerical Aperture (NA) </a:t>
            </a:r>
          </a:p>
        </p:txBody>
      </p:sp>
      <p:sp>
        <p:nvSpPr>
          <p:cNvPr id="6148" name="Rectangle 3"/>
          <p:cNvSpPr>
            <a:spLocks noChangeArrowheads="1"/>
          </p:cNvSpPr>
          <p:nvPr/>
        </p:nvSpPr>
        <p:spPr bwMode="auto">
          <a:xfrm>
            <a:off x="1695450" y="2596039"/>
            <a:ext cx="184731"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49" name="Text Box 4"/>
          <p:cNvSpPr txBox="1">
            <a:spLocks noChangeArrowheads="1"/>
          </p:cNvSpPr>
          <p:nvPr/>
        </p:nvSpPr>
        <p:spPr bwMode="auto">
          <a:xfrm>
            <a:off x="647700" y="752475"/>
            <a:ext cx="7621588" cy="4462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lnSpc>
                <a:spcPct val="100000"/>
              </a:lnSpc>
            </a:pPr>
            <a:r>
              <a:rPr lang="en-US" dirty="0"/>
              <a:t>Water improves resolution and depth of focus</a:t>
            </a:r>
          </a:p>
        </p:txBody>
      </p:sp>
      <p:pic>
        <p:nvPicPr>
          <p:cNvPr id="6150" name="Picture 5" descr="twinscan1900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3" y="1190625"/>
            <a:ext cx="4278312" cy="277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Lens-blauw-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1564" y="2864644"/>
            <a:ext cx="3163887"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7"/>
          <p:cNvSpPr txBox="1">
            <a:spLocks noChangeArrowheads="1"/>
          </p:cNvSpPr>
          <p:nvPr/>
        </p:nvSpPr>
        <p:spPr bwMode="auto">
          <a:xfrm>
            <a:off x="6219826" y="3731419"/>
            <a:ext cx="69056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spcBef>
                <a:spcPct val="50000"/>
              </a:spcBef>
            </a:pPr>
            <a:r>
              <a:rPr lang="en-US" sz="1000">
                <a:solidFill>
                  <a:schemeClr val="tx1"/>
                </a:solidFill>
              </a:rPr>
              <a:t>Lens</a:t>
            </a:r>
          </a:p>
        </p:txBody>
      </p:sp>
      <p:sp>
        <p:nvSpPr>
          <p:cNvPr id="6153" name="Text Box 8"/>
          <p:cNvSpPr txBox="1">
            <a:spLocks noChangeArrowheads="1"/>
          </p:cNvSpPr>
          <p:nvPr/>
        </p:nvSpPr>
        <p:spPr bwMode="auto">
          <a:xfrm>
            <a:off x="6215063" y="3969544"/>
            <a:ext cx="69056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spcBef>
                <a:spcPct val="50000"/>
              </a:spcBef>
            </a:pPr>
            <a:r>
              <a:rPr lang="en-US" sz="1000">
                <a:solidFill>
                  <a:schemeClr val="tx1"/>
                </a:solidFill>
              </a:rPr>
              <a:t>Water</a:t>
            </a:r>
          </a:p>
        </p:txBody>
      </p:sp>
      <p:pic>
        <p:nvPicPr>
          <p:cNvPr id="6154" name="Picture 9" descr="Lens-blauw-Z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8725" y="1209675"/>
            <a:ext cx="28511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Text Box 10"/>
          <p:cNvSpPr txBox="1">
            <a:spLocks noChangeArrowheads="1"/>
          </p:cNvSpPr>
          <p:nvPr/>
        </p:nvSpPr>
        <p:spPr bwMode="auto">
          <a:xfrm>
            <a:off x="6227764" y="2088356"/>
            <a:ext cx="80168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spcBef>
                <a:spcPct val="50000"/>
              </a:spcBef>
            </a:pPr>
            <a:r>
              <a:rPr lang="en-US" sz="1000">
                <a:solidFill>
                  <a:schemeClr val="tx1"/>
                </a:solidFill>
              </a:rPr>
              <a:t>Lens</a:t>
            </a:r>
          </a:p>
        </p:txBody>
      </p:sp>
      <p:sp>
        <p:nvSpPr>
          <p:cNvPr id="6156" name="Text Box 11"/>
          <p:cNvSpPr txBox="1">
            <a:spLocks noChangeArrowheads="1"/>
          </p:cNvSpPr>
          <p:nvPr/>
        </p:nvSpPr>
        <p:spPr bwMode="auto">
          <a:xfrm>
            <a:off x="6288088" y="2333626"/>
            <a:ext cx="4445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spcBef>
                <a:spcPct val="50000"/>
              </a:spcBef>
            </a:pPr>
            <a:r>
              <a:rPr lang="en-US" sz="1000">
                <a:solidFill>
                  <a:schemeClr val="tx1"/>
                </a:solidFill>
              </a:rPr>
              <a:t>Air</a:t>
            </a:r>
          </a:p>
        </p:txBody>
      </p:sp>
      <p:sp>
        <p:nvSpPr>
          <p:cNvPr id="6157" name="Text Box 12"/>
          <p:cNvSpPr txBox="1">
            <a:spLocks noChangeArrowheads="1"/>
          </p:cNvSpPr>
          <p:nvPr/>
        </p:nvSpPr>
        <p:spPr bwMode="auto">
          <a:xfrm>
            <a:off x="3225800" y="1219200"/>
            <a:ext cx="1752600"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spcBef>
                <a:spcPct val="50000"/>
              </a:spcBef>
            </a:pPr>
            <a:endParaRPr lang="en-US"/>
          </a:p>
        </p:txBody>
      </p:sp>
      <p:sp>
        <p:nvSpPr>
          <p:cNvPr id="14" name="Text Box 25"/>
          <p:cNvSpPr txBox="1">
            <a:spLocks noChangeArrowheads="1"/>
          </p:cNvSpPr>
          <p:nvPr/>
        </p:nvSpPr>
        <p:spPr bwMode="auto">
          <a:xfrm>
            <a:off x="812800" y="4061221"/>
            <a:ext cx="40513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dirty="0"/>
              <a:t>38 nm features can be imaged with immersion scanners</a:t>
            </a:r>
          </a:p>
        </p:txBody>
      </p:sp>
    </p:spTree>
    <p:extLst>
      <p:ext uri="{BB962C8B-B14F-4D97-AF65-F5344CB8AC3E}">
        <p14:creationId xmlns:p14="http://schemas.microsoft.com/office/powerpoint/2010/main" val="2585732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r>
              <a:rPr lang="en-US" sz="800">
                <a:solidFill>
                  <a:schemeClr val="tx1"/>
                </a:solidFill>
              </a:rPr>
              <a:t>Slide </a:t>
            </a:r>
            <a:fld id="{E285B38F-B6F9-4474-8432-949CEEB12566}" type="slidenum">
              <a:rPr lang="en-US" sz="800" smtClean="0">
                <a:solidFill>
                  <a:schemeClr val="tx1"/>
                </a:solidFill>
              </a:rPr>
              <a:pPr/>
              <a:t>16</a:t>
            </a:fld>
            <a:r>
              <a:rPr lang="en-US" sz="800">
                <a:solidFill>
                  <a:schemeClr val="tx1"/>
                </a:solidFill>
              </a:rPr>
              <a:t>   |</a:t>
            </a:r>
          </a:p>
        </p:txBody>
      </p:sp>
      <p:sp>
        <p:nvSpPr>
          <p:cNvPr id="7171" name="Rectangle 2"/>
          <p:cNvSpPr>
            <a:spLocks noGrp="1" noChangeArrowheads="1"/>
          </p:cNvSpPr>
          <p:nvPr>
            <p:ph type="title"/>
          </p:nvPr>
        </p:nvSpPr>
        <p:spPr>
          <a:xfrm>
            <a:off x="425451" y="341710"/>
            <a:ext cx="7713663" cy="520303"/>
          </a:xfrm>
        </p:spPr>
        <p:txBody>
          <a:bodyPr>
            <a:normAutofit/>
          </a:bodyPr>
          <a:lstStyle/>
          <a:p>
            <a:r>
              <a:rPr lang="en-US" sz="2800" dirty="0"/>
              <a:t>Optical advantage of immersion - Resolution</a:t>
            </a:r>
          </a:p>
        </p:txBody>
      </p:sp>
      <p:sp>
        <p:nvSpPr>
          <p:cNvPr id="7172" name="Rectangle 3"/>
          <p:cNvSpPr>
            <a:spLocks noGrp="1" noChangeArrowheads="1"/>
          </p:cNvSpPr>
          <p:nvPr>
            <p:ph type="body" idx="1"/>
          </p:nvPr>
        </p:nvSpPr>
        <p:spPr>
          <a:xfrm>
            <a:off x="304800" y="1657350"/>
            <a:ext cx="3810000" cy="2469377"/>
          </a:xfrm>
        </p:spPr>
        <p:txBody>
          <a:bodyPr/>
          <a:lstStyle/>
          <a:p>
            <a:pPr marL="0" indent="0">
              <a:buFont typeface="Arial" pitchFamily="34" charset="0"/>
              <a:buNone/>
            </a:pPr>
            <a:r>
              <a:rPr lang="en-US" sz="2400" dirty="0"/>
              <a:t>Replace the air between the projection lens and the wafer by a fluid (e.g. water) to increase the Numerical Aperture (NA)</a:t>
            </a:r>
          </a:p>
          <a:p>
            <a:pPr marL="0" indent="0">
              <a:buFont typeface="Arial" pitchFamily="34" charset="0"/>
              <a:buNone/>
            </a:pPr>
            <a:endParaRPr lang="en-US" sz="24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58117"/>
            <a:ext cx="3673475" cy="365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35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46"/>
          <p:cNvSpPr txBox="1">
            <a:spLocks noChangeArrowheads="1"/>
          </p:cNvSpPr>
          <p:nvPr/>
        </p:nvSpPr>
        <p:spPr bwMode="auto">
          <a:xfrm>
            <a:off x="171450" y="1047750"/>
            <a:ext cx="33734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r">
              <a:lnSpc>
                <a:spcPct val="100000"/>
              </a:lnSpc>
              <a:spcBef>
                <a:spcPct val="50000"/>
              </a:spcBef>
            </a:pPr>
            <a:r>
              <a:rPr lang="en-US" sz="1600" b="1" dirty="0">
                <a:solidFill>
                  <a:schemeClr val="tx1"/>
                </a:solidFill>
              </a:rPr>
              <a:t>EUV = 13.5 nm radiation</a:t>
            </a:r>
          </a:p>
          <a:p>
            <a:pPr algn="r">
              <a:lnSpc>
                <a:spcPct val="100000"/>
              </a:lnSpc>
              <a:spcBef>
                <a:spcPct val="50000"/>
              </a:spcBef>
            </a:pPr>
            <a:r>
              <a:rPr lang="en-US" sz="1600" b="1" dirty="0">
                <a:solidFill>
                  <a:schemeClr val="tx1"/>
                </a:solidFill>
              </a:rPr>
              <a:t>Generated with a </a:t>
            </a:r>
            <a:r>
              <a:rPr lang="en-US" sz="1600" b="1" dirty="0">
                <a:solidFill>
                  <a:srgbClr val="FF0066"/>
                </a:solidFill>
              </a:rPr>
              <a:t>plasma source</a:t>
            </a:r>
            <a:endParaRPr lang="en-US" sz="1600" dirty="0">
              <a:solidFill>
                <a:schemeClr val="tx1"/>
              </a:solidFill>
            </a:endParaRPr>
          </a:p>
        </p:txBody>
      </p:sp>
      <p:sp>
        <p:nvSpPr>
          <p:cNvPr id="34820" name="Text Box 47"/>
          <p:cNvSpPr txBox="1">
            <a:spLocks noChangeArrowheads="1"/>
          </p:cNvSpPr>
          <p:nvPr/>
        </p:nvSpPr>
        <p:spPr bwMode="auto">
          <a:xfrm>
            <a:off x="228601" y="171451"/>
            <a:ext cx="84281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spcBef>
                <a:spcPct val="50000"/>
              </a:spcBef>
            </a:pPr>
            <a:r>
              <a:rPr lang="en-US" sz="2600" dirty="0">
                <a:solidFill>
                  <a:schemeClr val="tx1"/>
                </a:solidFill>
                <a:latin typeface="+mj-lt"/>
              </a:rPr>
              <a:t>Extreme Ultra Violet Lithography has 3 unique features</a:t>
            </a:r>
          </a:p>
        </p:txBody>
      </p:sp>
      <p:sp>
        <p:nvSpPr>
          <p:cNvPr id="34821" name="Text Box 48"/>
          <p:cNvSpPr txBox="1">
            <a:spLocks noChangeArrowheads="1"/>
          </p:cNvSpPr>
          <p:nvPr/>
        </p:nvSpPr>
        <p:spPr bwMode="auto">
          <a:xfrm>
            <a:off x="28903" y="2067819"/>
            <a:ext cx="21463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r">
              <a:lnSpc>
                <a:spcPct val="100000"/>
              </a:lnSpc>
              <a:spcBef>
                <a:spcPct val="50000"/>
              </a:spcBef>
            </a:pPr>
            <a:r>
              <a:rPr lang="en-US" sz="1600" b="1" dirty="0">
                <a:solidFill>
                  <a:schemeClr val="tx1"/>
                </a:solidFill>
              </a:rPr>
              <a:t>It requires atomic flat </a:t>
            </a:r>
            <a:r>
              <a:rPr lang="en-US" sz="1600" b="1" dirty="0">
                <a:solidFill>
                  <a:srgbClr val="FF0066"/>
                </a:solidFill>
              </a:rPr>
              <a:t>multilayer coated aspheric mirrors</a:t>
            </a:r>
            <a:endParaRPr lang="en-US" sz="1600" dirty="0">
              <a:solidFill>
                <a:srgbClr val="FF0066"/>
              </a:solidFill>
            </a:endParaRPr>
          </a:p>
        </p:txBody>
      </p:sp>
      <p:sp>
        <p:nvSpPr>
          <p:cNvPr id="34822" name="Text Box 49"/>
          <p:cNvSpPr txBox="1">
            <a:spLocks noChangeArrowheads="1"/>
          </p:cNvSpPr>
          <p:nvPr/>
        </p:nvSpPr>
        <p:spPr bwMode="auto">
          <a:xfrm>
            <a:off x="1905000" y="4082672"/>
            <a:ext cx="2905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lnSpc>
                <a:spcPct val="100000"/>
              </a:lnSpc>
              <a:spcBef>
                <a:spcPct val="50000"/>
              </a:spcBef>
            </a:pPr>
            <a:r>
              <a:rPr lang="en-US" sz="1600" b="1" dirty="0">
                <a:solidFill>
                  <a:schemeClr val="tx1"/>
                </a:solidFill>
              </a:rPr>
              <a:t>and reflective masks</a:t>
            </a:r>
            <a:endParaRPr lang="en-US" sz="1600" dirty="0">
              <a:solidFill>
                <a:schemeClr val="tx1"/>
              </a:solidFill>
            </a:endParaRPr>
          </a:p>
        </p:txBody>
      </p:sp>
      <p:pic>
        <p:nvPicPr>
          <p:cNvPr id="34823" name="Picture 50" descr="EUV_AD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593750" y="2568082"/>
            <a:ext cx="2174875" cy="14549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4" name="Picture 51"/>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776" y="2382441"/>
            <a:ext cx="8477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Rectangle 52"/>
          <p:cNvSpPr>
            <a:spLocks noChangeArrowheads="1"/>
          </p:cNvSpPr>
          <p:nvPr/>
        </p:nvSpPr>
        <p:spPr bwMode="auto">
          <a:xfrm>
            <a:off x="2387601" y="2963467"/>
            <a:ext cx="2314575" cy="111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nSpc>
                <a:spcPct val="100000"/>
              </a:lnSpc>
              <a:spcBef>
                <a:spcPct val="10000"/>
              </a:spcBef>
              <a:spcAft>
                <a:spcPct val="20000"/>
              </a:spcAft>
              <a:buClr>
                <a:schemeClr val="accent1"/>
              </a:buClr>
              <a:buSzPct val="110000"/>
            </a:pPr>
            <a:r>
              <a:rPr lang="de-DE" sz="1600" dirty="0" err="1">
                <a:solidFill>
                  <a:schemeClr val="tx1"/>
                </a:solidFill>
              </a:rPr>
              <a:t>Measured</a:t>
            </a:r>
            <a:r>
              <a:rPr lang="de-DE" sz="1600" dirty="0">
                <a:solidFill>
                  <a:schemeClr val="tx1"/>
                </a:solidFill>
              </a:rPr>
              <a:t> </a:t>
            </a:r>
            <a:r>
              <a:rPr lang="de-DE" sz="1600" dirty="0" err="1">
                <a:solidFill>
                  <a:schemeClr val="tx1"/>
                </a:solidFill>
              </a:rPr>
              <a:t>shape</a:t>
            </a:r>
            <a:r>
              <a:rPr lang="de-DE" sz="1600" dirty="0">
                <a:solidFill>
                  <a:schemeClr val="tx1"/>
                </a:solidFill>
              </a:rPr>
              <a:t> </a:t>
            </a:r>
            <a:r>
              <a:rPr lang="de-DE" sz="1600" dirty="0" err="1">
                <a:solidFill>
                  <a:schemeClr val="tx1"/>
                </a:solidFill>
              </a:rPr>
              <a:t>accuracy</a:t>
            </a:r>
            <a:r>
              <a:rPr lang="de-DE" sz="1600" dirty="0">
                <a:solidFill>
                  <a:schemeClr val="tx1"/>
                </a:solidFill>
              </a:rPr>
              <a:t>: 45 </a:t>
            </a:r>
            <a:r>
              <a:rPr lang="de-DE" sz="1600" dirty="0" err="1">
                <a:solidFill>
                  <a:schemeClr val="tx1"/>
                </a:solidFill>
              </a:rPr>
              <a:t>pico</a:t>
            </a:r>
            <a:r>
              <a:rPr lang="de-DE" sz="1600" dirty="0">
                <a:solidFill>
                  <a:schemeClr val="tx1"/>
                </a:solidFill>
              </a:rPr>
              <a:t> </a:t>
            </a:r>
            <a:r>
              <a:rPr lang="de-DE" sz="1600" dirty="0" err="1">
                <a:solidFill>
                  <a:schemeClr val="tx1"/>
                </a:solidFill>
              </a:rPr>
              <a:t>meter</a:t>
            </a:r>
            <a:endParaRPr lang="de-DE" sz="1600" dirty="0">
              <a:solidFill>
                <a:schemeClr val="tx1"/>
              </a:solidFill>
            </a:endParaRPr>
          </a:p>
          <a:p>
            <a:pPr>
              <a:lnSpc>
                <a:spcPct val="100000"/>
              </a:lnSpc>
              <a:spcBef>
                <a:spcPct val="10000"/>
              </a:spcBef>
              <a:spcAft>
                <a:spcPct val="20000"/>
              </a:spcAft>
              <a:buClr>
                <a:schemeClr val="accent1"/>
              </a:buClr>
              <a:buSzPct val="110000"/>
            </a:pPr>
            <a:r>
              <a:rPr lang="de-DE" sz="1600" dirty="0">
                <a:solidFill>
                  <a:schemeClr val="tx1"/>
                </a:solidFill>
              </a:rPr>
              <a:t>=&gt; </a:t>
            </a:r>
            <a:r>
              <a:rPr lang="de-DE" sz="1600" dirty="0" err="1">
                <a:solidFill>
                  <a:schemeClr val="tx1"/>
                </a:solidFill>
              </a:rPr>
              <a:t>much</a:t>
            </a:r>
            <a:r>
              <a:rPr lang="de-DE" sz="1600" dirty="0">
                <a:solidFill>
                  <a:schemeClr val="tx1"/>
                </a:solidFill>
              </a:rPr>
              <a:t> </a:t>
            </a:r>
            <a:r>
              <a:rPr lang="de-DE" sz="1600" dirty="0" err="1">
                <a:solidFill>
                  <a:schemeClr val="tx1"/>
                </a:solidFill>
              </a:rPr>
              <a:t>less</a:t>
            </a:r>
            <a:r>
              <a:rPr lang="de-DE" sz="1600" dirty="0">
                <a:solidFill>
                  <a:schemeClr val="tx1"/>
                </a:solidFill>
              </a:rPr>
              <a:t> </a:t>
            </a:r>
            <a:r>
              <a:rPr lang="de-DE" sz="1600" dirty="0" err="1">
                <a:solidFill>
                  <a:schemeClr val="tx1"/>
                </a:solidFill>
              </a:rPr>
              <a:t>than</a:t>
            </a:r>
            <a:r>
              <a:rPr lang="de-DE" sz="1600" dirty="0">
                <a:solidFill>
                  <a:schemeClr val="tx1"/>
                </a:solidFill>
              </a:rPr>
              <a:t> </a:t>
            </a:r>
            <a:r>
              <a:rPr lang="de-DE" sz="1600" dirty="0" err="1">
                <a:solidFill>
                  <a:schemeClr val="tx1"/>
                </a:solidFill>
              </a:rPr>
              <a:t>the</a:t>
            </a:r>
            <a:r>
              <a:rPr lang="de-DE" sz="1600" dirty="0">
                <a:solidFill>
                  <a:schemeClr val="tx1"/>
                </a:solidFill>
              </a:rPr>
              <a:t> </a:t>
            </a:r>
            <a:r>
              <a:rPr lang="de-DE" sz="1600" dirty="0" err="1">
                <a:solidFill>
                  <a:schemeClr val="tx1"/>
                </a:solidFill>
              </a:rPr>
              <a:t>diameter</a:t>
            </a:r>
            <a:r>
              <a:rPr lang="de-DE" sz="1600" dirty="0">
                <a:solidFill>
                  <a:schemeClr val="tx1"/>
                </a:solidFill>
              </a:rPr>
              <a:t> </a:t>
            </a:r>
            <a:r>
              <a:rPr lang="de-DE" sz="1600" dirty="0" err="1">
                <a:solidFill>
                  <a:schemeClr val="tx1"/>
                </a:solidFill>
              </a:rPr>
              <a:t>of</a:t>
            </a:r>
            <a:r>
              <a:rPr lang="de-DE" sz="1600" dirty="0">
                <a:solidFill>
                  <a:schemeClr val="tx1"/>
                </a:solidFill>
              </a:rPr>
              <a:t> Si </a:t>
            </a:r>
            <a:r>
              <a:rPr lang="de-DE" sz="1600" dirty="0" err="1">
                <a:solidFill>
                  <a:schemeClr val="tx1"/>
                </a:solidFill>
              </a:rPr>
              <a:t>atom</a:t>
            </a:r>
            <a:endParaRPr lang="de-DE" sz="1600" dirty="0">
              <a:solidFill>
                <a:schemeClr val="tx1"/>
              </a:solidFill>
            </a:endParaRPr>
          </a:p>
        </p:txBody>
      </p:sp>
      <p:sp>
        <p:nvSpPr>
          <p:cNvPr id="34826" name="Text Box 53"/>
          <p:cNvSpPr txBox="1">
            <a:spLocks noChangeArrowheads="1"/>
          </p:cNvSpPr>
          <p:nvPr/>
        </p:nvSpPr>
        <p:spPr bwMode="auto">
          <a:xfrm>
            <a:off x="6827112" y="4225432"/>
            <a:ext cx="1951175" cy="5847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pPr>
            <a:r>
              <a:rPr lang="en-US" sz="1600">
                <a:solidFill>
                  <a:schemeClr val="tx1"/>
                </a:solidFill>
              </a:rPr>
              <a:t>C</a:t>
            </a:r>
            <a:r>
              <a:rPr lang="en-US" sz="1600" baseline="-25000">
                <a:solidFill>
                  <a:schemeClr val="tx1"/>
                </a:solidFill>
              </a:rPr>
              <a:t>x</a:t>
            </a:r>
            <a:r>
              <a:rPr lang="en-US" sz="1600">
                <a:solidFill>
                  <a:schemeClr val="tx1"/>
                </a:solidFill>
              </a:rPr>
              <a:t>H</a:t>
            </a:r>
            <a:r>
              <a:rPr lang="en-US" sz="1600" baseline="-25000">
                <a:solidFill>
                  <a:schemeClr val="tx1"/>
                </a:solidFill>
              </a:rPr>
              <a:t>y</a:t>
            </a:r>
            <a:r>
              <a:rPr lang="en-US" sz="1600">
                <a:solidFill>
                  <a:schemeClr val="tx1"/>
                </a:solidFill>
              </a:rPr>
              <a:t> = 1x10</a:t>
            </a:r>
            <a:r>
              <a:rPr lang="en-US" sz="1600" baseline="30000">
                <a:solidFill>
                  <a:schemeClr val="tx1"/>
                </a:solidFill>
              </a:rPr>
              <a:t>-9</a:t>
            </a:r>
            <a:r>
              <a:rPr lang="en-US" sz="1600">
                <a:solidFill>
                  <a:schemeClr val="tx1"/>
                </a:solidFill>
              </a:rPr>
              <a:t> mbar</a:t>
            </a:r>
          </a:p>
          <a:p>
            <a:pPr>
              <a:lnSpc>
                <a:spcPct val="100000"/>
              </a:lnSpc>
            </a:pPr>
            <a:r>
              <a:rPr lang="en-US" sz="1600">
                <a:solidFill>
                  <a:schemeClr val="tx1"/>
                </a:solidFill>
              </a:rPr>
              <a:t>H</a:t>
            </a:r>
            <a:r>
              <a:rPr lang="en-US" sz="1600" baseline="-25000">
                <a:solidFill>
                  <a:schemeClr val="tx1"/>
                </a:solidFill>
              </a:rPr>
              <a:t>2</a:t>
            </a:r>
            <a:r>
              <a:rPr lang="en-US" sz="1600">
                <a:solidFill>
                  <a:schemeClr val="tx1"/>
                </a:solidFill>
              </a:rPr>
              <a:t>O = 1x10</a:t>
            </a:r>
            <a:r>
              <a:rPr lang="en-US" sz="1600" baseline="30000">
                <a:solidFill>
                  <a:schemeClr val="tx1"/>
                </a:solidFill>
              </a:rPr>
              <a:t>-7</a:t>
            </a:r>
            <a:r>
              <a:rPr lang="en-US" sz="1600">
                <a:solidFill>
                  <a:schemeClr val="tx1"/>
                </a:solidFill>
              </a:rPr>
              <a:t> mbar </a:t>
            </a:r>
          </a:p>
        </p:txBody>
      </p:sp>
      <p:pic>
        <p:nvPicPr>
          <p:cNvPr id="3482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38" y="3107594"/>
            <a:ext cx="1343025" cy="193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8" name="TextBox 1"/>
          <p:cNvSpPr txBox="1">
            <a:spLocks noChangeArrowheads="1"/>
          </p:cNvSpPr>
          <p:nvPr/>
        </p:nvSpPr>
        <p:spPr bwMode="auto">
          <a:xfrm>
            <a:off x="1563688" y="4572000"/>
            <a:ext cx="13779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r>
              <a:rPr lang="en-US" sz="1000"/>
              <a:t>Design example</a:t>
            </a:r>
          </a:p>
        </p:txBody>
      </p:sp>
      <p:sp>
        <p:nvSpPr>
          <p:cNvPr id="34829" name="Text Box 49"/>
          <p:cNvSpPr txBox="1">
            <a:spLocks noChangeArrowheads="1"/>
          </p:cNvSpPr>
          <p:nvPr/>
        </p:nvSpPr>
        <p:spPr bwMode="auto">
          <a:xfrm>
            <a:off x="4634774" y="3074098"/>
            <a:ext cx="18272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r">
              <a:lnSpc>
                <a:spcPct val="100000"/>
              </a:lnSpc>
              <a:spcBef>
                <a:spcPct val="50000"/>
              </a:spcBef>
            </a:pPr>
            <a:r>
              <a:rPr lang="en-US" sz="1600" b="1">
                <a:solidFill>
                  <a:schemeClr val="tx1"/>
                </a:solidFill>
              </a:rPr>
              <a:t>And all in  </a:t>
            </a:r>
            <a:r>
              <a:rPr lang="en-US" sz="1600" b="1">
                <a:solidFill>
                  <a:srgbClr val="FF0066"/>
                </a:solidFill>
              </a:rPr>
              <a:t>vacuum </a:t>
            </a:r>
            <a:r>
              <a:rPr lang="en-US" sz="1600" b="1">
                <a:solidFill>
                  <a:schemeClr val="tx1"/>
                </a:solidFill>
              </a:rPr>
              <a:t>system</a:t>
            </a:r>
            <a:endParaRPr lang="en-US" sz="1600">
              <a:solidFill>
                <a:schemeClr val="tx1"/>
              </a:solidFill>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671980"/>
            <a:ext cx="3924298"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80117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9"/>
          <p:cNvSpPr>
            <a:spLocks noChangeArrowheads="1"/>
          </p:cNvSpPr>
          <p:nvPr/>
        </p:nvSpPr>
        <p:spPr bwMode="auto">
          <a:xfrm>
            <a:off x="0" y="1525192"/>
            <a:ext cx="9164638" cy="307181"/>
          </a:xfrm>
          <a:prstGeom prst="rect">
            <a:avLst/>
          </a:prstGeom>
          <a:gradFill rotWithShape="1">
            <a:gsLst>
              <a:gs pos="0">
                <a:srgbClr val="00CCFF">
                  <a:alpha val="26999"/>
                </a:srgbClr>
              </a:gs>
              <a:gs pos="100000">
                <a:srgbClr val="00CCFF"/>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100000"/>
              </a:lnSpc>
            </a:pPr>
            <a:endParaRPr lang="en-US" sz="1800">
              <a:solidFill>
                <a:schemeClr val="tx1"/>
              </a:solidFill>
              <a:cs typeface="Arial" pitchFamily="34" charset="0"/>
            </a:endParaRPr>
          </a:p>
        </p:txBody>
      </p:sp>
      <p:sp>
        <p:nvSpPr>
          <p:cNvPr id="35843" name="Rectangle 5"/>
          <p:cNvSpPr>
            <a:spLocks noChangeArrowheads="1"/>
          </p:cNvSpPr>
          <p:nvPr/>
        </p:nvSpPr>
        <p:spPr bwMode="auto">
          <a:xfrm>
            <a:off x="1731964" y="2911079"/>
            <a:ext cx="230187" cy="65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p>
            <a:pPr algn="ctr" eaLnBrk="1" hangingPunct="1">
              <a:lnSpc>
                <a:spcPct val="100000"/>
              </a:lnSpc>
            </a:pPr>
            <a:endParaRPr lang="en-US" sz="1800">
              <a:solidFill>
                <a:schemeClr val="tx1"/>
              </a:solidFill>
              <a:cs typeface="Arial" pitchFamily="34" charset="0"/>
            </a:endParaRPr>
          </a:p>
        </p:txBody>
      </p:sp>
      <p:sp>
        <p:nvSpPr>
          <p:cNvPr id="35844" name="AutoShape 10"/>
          <p:cNvSpPr>
            <a:spLocks noChangeArrowheads="1"/>
          </p:cNvSpPr>
          <p:nvPr/>
        </p:nvSpPr>
        <p:spPr bwMode="auto">
          <a:xfrm>
            <a:off x="3683000" y="2160985"/>
            <a:ext cx="1390650" cy="2447925"/>
          </a:xfrm>
          <a:prstGeom prst="wedgeRectCallout">
            <a:avLst>
              <a:gd name="adj1" fmla="val 31394"/>
              <a:gd name="adj2" fmla="val -44116"/>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lstStyle/>
          <a:p>
            <a:pPr marL="342900" indent="-342900" algn="ctr">
              <a:lnSpc>
                <a:spcPct val="100000"/>
              </a:lnSpc>
            </a:pPr>
            <a:r>
              <a:rPr lang="en-US" sz="1400" b="1">
                <a:solidFill>
                  <a:schemeClr val="tx2"/>
                </a:solidFill>
                <a:cs typeface="Times New Roman" pitchFamily="18" charset="0"/>
              </a:rPr>
              <a:t>USA:</a:t>
            </a:r>
          </a:p>
        </p:txBody>
      </p:sp>
      <p:pic>
        <p:nvPicPr>
          <p:cNvPr id="35845" name="Picture 11"/>
          <p:cNvPicPr>
            <a:picLocks noChangeAspect="1" noChangeArrowheads="1"/>
          </p:cNvPicPr>
          <p:nvPr/>
        </p:nvPicPr>
        <p:blipFill>
          <a:blip r:embed="rId4">
            <a:extLst>
              <a:ext uri="{28A0092B-C50C-407E-A947-70E740481C1C}">
                <a14:useLocalDpi xmlns:a14="http://schemas.microsoft.com/office/drawing/2010/main" val="0"/>
              </a:ext>
            </a:extLst>
          </a:blip>
          <a:srcRect l="14439" t="12968" r="4791" b="19386"/>
          <a:stretch>
            <a:fillRect/>
          </a:stretch>
        </p:blipFill>
        <p:spPr bwMode="auto">
          <a:xfrm>
            <a:off x="3756025" y="2418160"/>
            <a:ext cx="1246188"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8C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846" name="Group 12"/>
          <p:cNvGrpSpPr>
            <a:grpSpLocks/>
          </p:cNvGrpSpPr>
          <p:nvPr/>
        </p:nvGrpSpPr>
        <p:grpSpPr bwMode="auto">
          <a:xfrm>
            <a:off x="3844925" y="3605212"/>
            <a:ext cx="1066800" cy="945121"/>
            <a:chOff x="3077" y="2603"/>
            <a:chExt cx="957" cy="1130"/>
          </a:xfrm>
        </p:grpSpPr>
        <p:sp>
          <p:nvSpPr>
            <p:cNvPr id="35908" name="Text Box 13"/>
            <p:cNvSpPr txBox="1">
              <a:spLocks noChangeArrowheads="1"/>
            </p:cNvSpPr>
            <p:nvPr/>
          </p:nvSpPr>
          <p:spPr bwMode="auto">
            <a:xfrm>
              <a:off x="3191" y="3365"/>
              <a:ext cx="728" cy="3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pPr>
              <a:r>
                <a:rPr lang="en-US" sz="1400" b="1">
                  <a:solidFill>
                    <a:schemeClr val="bg1"/>
                  </a:solidFill>
                  <a:latin typeface="Times New Roman" pitchFamily="18" charset="0"/>
                  <a:ea typeface="MS PGothic" pitchFamily="34" charset="-128"/>
                  <a:cs typeface="Times New Roman" pitchFamily="18" charset="0"/>
                </a:rPr>
                <a:t>40 nm hp</a:t>
              </a:r>
              <a:endParaRPr lang="en-US" sz="1400" b="1">
                <a:solidFill>
                  <a:schemeClr val="tx1"/>
                </a:solidFill>
                <a:latin typeface="Times New Roman" pitchFamily="18" charset="0"/>
                <a:ea typeface="MS PGothic" pitchFamily="34" charset="-128"/>
                <a:cs typeface="Times New Roman" pitchFamily="18" charset="0"/>
              </a:endParaRPr>
            </a:p>
          </p:txBody>
        </p:sp>
        <p:sp>
          <p:nvSpPr>
            <p:cNvPr id="35909" name="Rectangle 14"/>
            <p:cNvSpPr>
              <a:spLocks noChangeArrowheads="1"/>
            </p:cNvSpPr>
            <p:nvPr/>
          </p:nvSpPr>
          <p:spPr bwMode="auto">
            <a:xfrm>
              <a:off x="3311" y="3564"/>
              <a:ext cx="128"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nchor="ctr"/>
            <a:lstStyle/>
            <a:p>
              <a:pPr algn="ctr" eaLnBrk="1" hangingPunct="1">
                <a:lnSpc>
                  <a:spcPct val="100000"/>
                </a:lnSpc>
              </a:pPr>
              <a:endParaRPr lang="en-US" sz="2000">
                <a:solidFill>
                  <a:schemeClr val="tx1"/>
                </a:solidFill>
                <a:cs typeface="Arial" pitchFamily="34" charset="0"/>
              </a:endParaRPr>
            </a:p>
          </p:txBody>
        </p:sp>
        <p:pic>
          <p:nvPicPr>
            <p:cNvPr id="3591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7" y="2603"/>
              <a:ext cx="957" cy="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8C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911" name="Text Box 16"/>
            <p:cNvSpPr txBox="1">
              <a:spLocks noChangeArrowheads="1"/>
            </p:cNvSpPr>
            <p:nvPr/>
          </p:nvSpPr>
          <p:spPr bwMode="auto">
            <a:xfrm>
              <a:off x="3628" y="2713"/>
              <a:ext cx="384" cy="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8C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spAutoFit/>
            </a:bodyPr>
            <a:lstStyle>
              <a:lvl1pPr marL="342900" indent="-342900">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pPr>
              <a:r>
                <a:rPr lang="en-US" sz="1400" b="1">
                  <a:solidFill>
                    <a:schemeClr val="bg1"/>
                  </a:solidFill>
                  <a:latin typeface="Times New Roman" pitchFamily="18" charset="0"/>
                  <a:ea typeface="MS PGothic" pitchFamily="34" charset="-128"/>
                  <a:cs typeface="Times New Roman" pitchFamily="18" charset="0"/>
                </a:rPr>
                <a:t>70nm</a:t>
              </a:r>
            </a:p>
            <a:p>
              <a:pPr>
                <a:lnSpc>
                  <a:spcPct val="100000"/>
                </a:lnSpc>
              </a:pPr>
              <a:r>
                <a:rPr lang="en-US" sz="1400" b="1">
                  <a:solidFill>
                    <a:schemeClr val="bg1"/>
                  </a:solidFill>
                  <a:latin typeface="Times New Roman" pitchFamily="18" charset="0"/>
                  <a:ea typeface="MS PGothic" pitchFamily="34" charset="-128"/>
                  <a:cs typeface="Times New Roman" pitchFamily="18" charset="0"/>
                </a:rPr>
                <a:t>L&amp;S</a:t>
              </a:r>
            </a:p>
          </p:txBody>
        </p:sp>
      </p:grpSp>
      <p:sp>
        <p:nvSpPr>
          <p:cNvPr id="35847" name="AutoShape 17"/>
          <p:cNvSpPr>
            <a:spLocks noChangeArrowheads="1"/>
          </p:cNvSpPr>
          <p:nvPr/>
        </p:nvSpPr>
        <p:spPr bwMode="auto">
          <a:xfrm>
            <a:off x="474663" y="666750"/>
            <a:ext cx="1573212" cy="661988"/>
          </a:xfrm>
          <a:prstGeom prst="wedgeRectCallout">
            <a:avLst>
              <a:gd name="adj1" fmla="val -54644"/>
              <a:gd name="adj2" fmla="val 75435"/>
            </a:avLst>
          </a:prstGeom>
          <a:solidFill>
            <a:schemeClr val="tx1"/>
          </a:solidFill>
          <a:ln>
            <a:noFill/>
          </a:ln>
          <a:effectLst/>
          <a:extLs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marL="90488" algn="ctr">
              <a:lnSpc>
                <a:spcPct val="100000"/>
              </a:lnSpc>
            </a:pPr>
            <a:r>
              <a:rPr lang="en-US" sz="1200" dirty="0">
                <a:solidFill>
                  <a:schemeClr val="bg1"/>
                </a:solidFill>
                <a:cs typeface="Times New Roman" pitchFamily="18" charset="0"/>
              </a:rPr>
              <a:t>First publications on EUV (LLNL, Bell Labs, Japan)</a:t>
            </a:r>
          </a:p>
        </p:txBody>
      </p:sp>
      <p:sp>
        <p:nvSpPr>
          <p:cNvPr id="35848" name="AutoShape 18"/>
          <p:cNvSpPr>
            <a:spLocks noChangeArrowheads="1"/>
          </p:cNvSpPr>
          <p:nvPr/>
        </p:nvSpPr>
        <p:spPr bwMode="auto">
          <a:xfrm>
            <a:off x="3505201" y="666750"/>
            <a:ext cx="1470025" cy="661988"/>
          </a:xfrm>
          <a:prstGeom prst="wedgeRectCallout">
            <a:avLst>
              <a:gd name="adj1" fmla="val -218"/>
              <a:gd name="adj2" fmla="val 75593"/>
            </a:avLst>
          </a:prstGeom>
          <a:solidFill>
            <a:schemeClr val="tx1"/>
          </a:solidFill>
          <a:ln>
            <a:noFill/>
          </a:ln>
          <a:effectLst/>
          <a:extLs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marL="90488" algn="ctr">
              <a:lnSpc>
                <a:spcPct val="100000"/>
              </a:lnSpc>
            </a:pPr>
            <a:r>
              <a:rPr lang="en-US" sz="1200" dirty="0">
                <a:solidFill>
                  <a:schemeClr val="bg1"/>
                </a:solidFill>
                <a:cs typeface="Times New Roman" pitchFamily="18" charset="0"/>
              </a:rPr>
              <a:t>ASML starts EUVL research program</a:t>
            </a:r>
          </a:p>
        </p:txBody>
      </p:sp>
      <p:sp>
        <p:nvSpPr>
          <p:cNvPr id="35849" name="AutoShape 19"/>
          <p:cNvSpPr>
            <a:spLocks noChangeArrowheads="1"/>
          </p:cNvSpPr>
          <p:nvPr/>
        </p:nvSpPr>
        <p:spPr bwMode="auto">
          <a:xfrm>
            <a:off x="1903414" y="2162175"/>
            <a:ext cx="1595437" cy="2446735"/>
          </a:xfrm>
          <a:prstGeom prst="wedgeRectCallout">
            <a:avLst>
              <a:gd name="adj1" fmla="val 47412"/>
              <a:gd name="adj2" fmla="val -22750"/>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lstStyle/>
          <a:p>
            <a:pPr marL="342900" indent="-342900" algn="ctr">
              <a:lnSpc>
                <a:spcPct val="100000"/>
              </a:lnSpc>
            </a:pPr>
            <a:r>
              <a:rPr lang="en-US" sz="1400" b="1" dirty="0">
                <a:solidFill>
                  <a:schemeClr val="tx2"/>
                </a:solidFill>
                <a:cs typeface="Times New Roman" pitchFamily="18" charset="0"/>
              </a:rPr>
              <a:t>Japan:</a:t>
            </a:r>
          </a:p>
        </p:txBody>
      </p:sp>
      <p:pic>
        <p:nvPicPr>
          <p:cNvPr id="35850"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613" y="2411017"/>
            <a:ext cx="1441450" cy="79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851" name="Group 145"/>
          <p:cNvGrpSpPr>
            <a:grpSpLocks/>
          </p:cNvGrpSpPr>
          <p:nvPr/>
        </p:nvGrpSpPr>
        <p:grpSpPr bwMode="auto">
          <a:xfrm>
            <a:off x="1954214" y="3734992"/>
            <a:ext cx="1495425" cy="944166"/>
            <a:chOff x="1657" y="2964"/>
            <a:chExt cx="942" cy="793"/>
          </a:xfrm>
        </p:grpSpPr>
        <p:pic>
          <p:nvPicPr>
            <p:cNvPr id="3590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7" y="2964"/>
              <a:ext cx="942" cy="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906" name="Text Box 22"/>
            <p:cNvSpPr txBox="1">
              <a:spLocks noChangeArrowheads="1"/>
            </p:cNvSpPr>
            <p:nvPr/>
          </p:nvSpPr>
          <p:spPr bwMode="auto">
            <a:xfrm>
              <a:off x="2214" y="3318"/>
              <a:ext cx="383"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marL="342900" indent="-342900">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pPr>
              <a:r>
                <a:rPr lang="en-US" sz="1400" b="1" dirty="0">
                  <a:solidFill>
                    <a:schemeClr val="bg1"/>
                  </a:solidFill>
                  <a:latin typeface="Times New Roman" pitchFamily="18" charset="0"/>
                  <a:ea typeface="MS PGothic" pitchFamily="34" charset="-128"/>
                  <a:cs typeface="Times New Roman" pitchFamily="18" charset="0"/>
                </a:rPr>
                <a:t>80</a:t>
              </a:r>
            </a:p>
            <a:p>
              <a:pPr>
                <a:lnSpc>
                  <a:spcPct val="100000"/>
                </a:lnSpc>
              </a:pPr>
              <a:r>
                <a:rPr lang="en-US" sz="1400" b="1" dirty="0">
                  <a:solidFill>
                    <a:schemeClr val="bg1"/>
                  </a:solidFill>
                  <a:latin typeface="Times New Roman" pitchFamily="18" charset="0"/>
                  <a:ea typeface="MS PGothic" pitchFamily="34" charset="-128"/>
                  <a:cs typeface="Times New Roman" pitchFamily="18" charset="0"/>
                </a:rPr>
                <a:t>nm</a:t>
              </a:r>
            </a:p>
          </p:txBody>
        </p:sp>
        <p:sp>
          <p:nvSpPr>
            <p:cNvPr id="35907" name="Text Box 23"/>
            <p:cNvSpPr txBox="1">
              <a:spLocks noChangeArrowheads="1"/>
            </p:cNvSpPr>
            <p:nvPr/>
          </p:nvSpPr>
          <p:spPr bwMode="auto">
            <a:xfrm>
              <a:off x="2026" y="2968"/>
              <a:ext cx="170"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spAutoFit/>
            </a:bodyPr>
            <a:lstStyle>
              <a:lvl1pPr marL="342900" indent="-342900">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pPr>
              <a:r>
                <a:rPr lang="en-US" sz="1400" b="1">
                  <a:solidFill>
                    <a:schemeClr val="bg1"/>
                  </a:solidFill>
                  <a:latin typeface="Times New Roman" pitchFamily="18" charset="0"/>
                  <a:ea typeface="MS PGothic" pitchFamily="34" charset="-128"/>
                  <a:cs typeface="Times New Roman" pitchFamily="18" charset="0"/>
                </a:rPr>
                <a:t>160</a:t>
              </a:r>
            </a:p>
            <a:p>
              <a:pPr>
                <a:lnSpc>
                  <a:spcPct val="100000"/>
                </a:lnSpc>
              </a:pPr>
              <a:r>
                <a:rPr lang="en-US" sz="1400" b="1">
                  <a:solidFill>
                    <a:schemeClr val="bg1"/>
                  </a:solidFill>
                  <a:latin typeface="Times New Roman" pitchFamily="18" charset="0"/>
                  <a:ea typeface="MS PGothic" pitchFamily="34" charset="-128"/>
                  <a:cs typeface="Times New Roman" pitchFamily="18" charset="0"/>
                </a:rPr>
                <a:t>nm</a:t>
              </a:r>
            </a:p>
          </p:txBody>
        </p:sp>
      </p:grpSp>
      <p:sp>
        <p:nvSpPr>
          <p:cNvPr id="35852" name="AutoShape 24"/>
          <p:cNvSpPr>
            <a:spLocks noChangeArrowheads="1"/>
          </p:cNvSpPr>
          <p:nvPr/>
        </p:nvSpPr>
        <p:spPr bwMode="auto">
          <a:xfrm>
            <a:off x="7224714" y="666750"/>
            <a:ext cx="1679575" cy="661988"/>
          </a:xfrm>
          <a:prstGeom prst="wedgeRectCallout">
            <a:avLst>
              <a:gd name="adj1" fmla="val 29583"/>
              <a:gd name="adj2" fmla="val 74644"/>
            </a:avLst>
          </a:prstGeom>
          <a:solidFill>
            <a:schemeClr val="tx1"/>
          </a:solidFill>
          <a:ln>
            <a:noFill/>
          </a:ln>
          <a:effectLst/>
          <a:extLs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marL="90488" algn="ctr">
              <a:lnSpc>
                <a:spcPct val="100000"/>
              </a:lnSpc>
            </a:pPr>
            <a:r>
              <a:rPr lang="en-US" sz="1200" dirty="0">
                <a:solidFill>
                  <a:schemeClr val="bg1"/>
                </a:solidFill>
                <a:cs typeface="Times New Roman" pitchFamily="18" charset="0"/>
              </a:rPr>
              <a:t>ASML ships first pre-production tool (Korea)</a:t>
            </a:r>
          </a:p>
        </p:txBody>
      </p:sp>
      <p:sp>
        <p:nvSpPr>
          <p:cNvPr id="35853" name="AutoShape 25"/>
          <p:cNvSpPr>
            <a:spLocks noChangeArrowheads="1"/>
          </p:cNvSpPr>
          <p:nvPr/>
        </p:nvSpPr>
        <p:spPr bwMode="auto">
          <a:xfrm>
            <a:off x="5443539" y="666749"/>
            <a:ext cx="1724025" cy="663179"/>
          </a:xfrm>
          <a:prstGeom prst="wedgeRectCallout">
            <a:avLst>
              <a:gd name="adj1" fmla="val 46778"/>
              <a:gd name="adj2" fmla="val 74486"/>
            </a:avLst>
          </a:prstGeom>
          <a:solidFill>
            <a:schemeClr val="tx1"/>
          </a:solidFill>
          <a:ln>
            <a:noFill/>
          </a:ln>
          <a:effectLst/>
          <a:extLs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p>
            <a:pPr marL="90488" algn="ctr">
              <a:lnSpc>
                <a:spcPct val="100000"/>
              </a:lnSpc>
            </a:pPr>
            <a:r>
              <a:rPr lang="en-US" sz="1200" dirty="0">
                <a:solidFill>
                  <a:schemeClr val="bg1"/>
                </a:solidFill>
                <a:cs typeface="Times New Roman" pitchFamily="18" charset="0"/>
              </a:rPr>
              <a:t>ASML ships </a:t>
            </a:r>
            <a:br>
              <a:rPr lang="en-US" sz="1200" dirty="0">
                <a:solidFill>
                  <a:schemeClr val="bg1"/>
                </a:solidFill>
                <a:cs typeface="Times New Roman" pitchFamily="18" charset="0"/>
              </a:rPr>
            </a:br>
            <a:r>
              <a:rPr lang="en-US" sz="1200" dirty="0">
                <a:solidFill>
                  <a:schemeClr val="bg1"/>
                </a:solidFill>
                <a:cs typeface="Times New Roman" pitchFamily="18" charset="0"/>
              </a:rPr>
              <a:t>2 alpha tools: IMEC (Belgium) </a:t>
            </a:r>
            <a:r>
              <a:rPr lang="en-US" sz="1200" dirty="0" err="1">
                <a:solidFill>
                  <a:schemeClr val="bg1"/>
                </a:solidFill>
                <a:cs typeface="Times New Roman" pitchFamily="18" charset="0"/>
              </a:rPr>
              <a:t>en</a:t>
            </a:r>
            <a:r>
              <a:rPr lang="en-US" sz="1200" dirty="0">
                <a:solidFill>
                  <a:schemeClr val="bg1"/>
                </a:solidFill>
                <a:cs typeface="Times New Roman" pitchFamily="18" charset="0"/>
              </a:rPr>
              <a:t> CNSE (US)</a:t>
            </a:r>
          </a:p>
        </p:txBody>
      </p:sp>
      <p:sp>
        <p:nvSpPr>
          <p:cNvPr id="35854" name="Text Box 28"/>
          <p:cNvSpPr txBox="1">
            <a:spLocks noChangeArrowheads="1"/>
          </p:cNvSpPr>
          <p:nvPr/>
        </p:nvSpPr>
        <p:spPr bwMode="auto">
          <a:xfrm>
            <a:off x="6008689" y="4035029"/>
            <a:ext cx="811057"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pPr>
            <a:r>
              <a:rPr lang="en-US" sz="1400" b="1">
                <a:solidFill>
                  <a:schemeClr val="bg1"/>
                </a:solidFill>
                <a:latin typeface="Times New Roman" pitchFamily="18" charset="0"/>
                <a:ea typeface="MS PGothic" pitchFamily="34" charset="-128"/>
                <a:cs typeface="Times New Roman" pitchFamily="18" charset="0"/>
              </a:rPr>
              <a:t>40 nm hp</a:t>
            </a:r>
            <a:endParaRPr lang="en-US" sz="1400" b="1">
              <a:solidFill>
                <a:schemeClr val="tx1"/>
              </a:solidFill>
              <a:latin typeface="Times New Roman" pitchFamily="18" charset="0"/>
              <a:ea typeface="MS PGothic" pitchFamily="34" charset="-128"/>
              <a:cs typeface="Times New Roman" pitchFamily="18" charset="0"/>
            </a:endParaRPr>
          </a:p>
        </p:txBody>
      </p:sp>
      <p:sp>
        <p:nvSpPr>
          <p:cNvPr id="35855" name="AutoShape 26"/>
          <p:cNvSpPr>
            <a:spLocks noChangeArrowheads="1"/>
          </p:cNvSpPr>
          <p:nvPr/>
        </p:nvSpPr>
        <p:spPr bwMode="auto">
          <a:xfrm>
            <a:off x="5257800" y="2162175"/>
            <a:ext cx="1697038" cy="2446735"/>
          </a:xfrm>
          <a:prstGeom prst="wedgeRectCallout">
            <a:avLst>
              <a:gd name="adj1" fmla="val 61037"/>
              <a:gd name="adj2" fmla="val -63968"/>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lstStyle/>
          <a:p>
            <a:pPr marL="342900" indent="-342900" algn="ctr">
              <a:lnSpc>
                <a:spcPct val="100000"/>
              </a:lnSpc>
            </a:pPr>
            <a:r>
              <a:rPr lang="en-US" sz="1400" b="1">
                <a:solidFill>
                  <a:schemeClr val="tx2"/>
                </a:solidFill>
                <a:cs typeface="Times New Roman" pitchFamily="18" charset="0"/>
              </a:rPr>
              <a:t>NL:</a:t>
            </a:r>
          </a:p>
        </p:txBody>
      </p:sp>
      <p:pic>
        <p:nvPicPr>
          <p:cNvPr id="35856"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4476" y="2411016"/>
            <a:ext cx="1565275" cy="80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857" name="Group 146"/>
          <p:cNvGrpSpPr>
            <a:grpSpLocks/>
          </p:cNvGrpSpPr>
          <p:nvPr/>
        </p:nvGrpSpPr>
        <p:grpSpPr bwMode="auto">
          <a:xfrm>
            <a:off x="5345113" y="3640932"/>
            <a:ext cx="1522412" cy="1031082"/>
            <a:chOff x="3612" y="2924"/>
            <a:chExt cx="959" cy="866"/>
          </a:xfrm>
        </p:grpSpPr>
        <p:graphicFrame>
          <p:nvGraphicFramePr>
            <p:cNvPr id="35903" name="Object 29"/>
            <p:cNvGraphicFramePr>
              <a:graphicFrameLocks noChangeAspect="1"/>
            </p:cNvGraphicFramePr>
            <p:nvPr/>
          </p:nvGraphicFramePr>
          <p:xfrm>
            <a:off x="3612" y="2924"/>
            <a:ext cx="959" cy="735"/>
          </p:xfrm>
          <a:graphic>
            <a:graphicData uri="http://schemas.openxmlformats.org/presentationml/2006/ole">
              <mc:AlternateContent xmlns:mc="http://schemas.openxmlformats.org/markup-compatibility/2006">
                <mc:Choice xmlns:v="urn:schemas-microsoft-com:vml" Requires="v">
                  <p:oleObj spid="_x0000_s5204" name="Photo Editor Photo" r:id="rId9" imgW="1638529" imgH="1257476" progId="MSPhotoEd.3">
                    <p:embed/>
                  </p:oleObj>
                </mc:Choice>
                <mc:Fallback>
                  <p:oleObj name="Photo Editor Photo" r:id="rId9" imgW="1638529" imgH="1257476"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2" y="2924"/>
                          <a:ext cx="959" cy="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904" name="Text Box 30"/>
            <p:cNvSpPr txBox="1">
              <a:spLocks noChangeArrowheads="1"/>
            </p:cNvSpPr>
            <p:nvPr/>
          </p:nvSpPr>
          <p:spPr bwMode="auto">
            <a:xfrm>
              <a:off x="3655" y="3351"/>
              <a:ext cx="871" cy="4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lnSpc>
                  <a:spcPct val="100000"/>
                </a:lnSpc>
              </a:pPr>
              <a:r>
                <a:rPr lang="en-US" sz="1400" b="1">
                  <a:solidFill>
                    <a:schemeClr val="bg1"/>
                  </a:solidFill>
                  <a:latin typeface="Times New Roman" pitchFamily="18" charset="0"/>
                  <a:ea typeface="MS PGothic" pitchFamily="34" charset="-128"/>
                  <a:cs typeface="Times New Roman" pitchFamily="18" charset="0"/>
                </a:rPr>
                <a:t>28 nm </a:t>
              </a:r>
            </a:p>
            <a:p>
              <a:pPr algn="ctr">
                <a:lnSpc>
                  <a:spcPct val="100000"/>
                </a:lnSpc>
              </a:pPr>
              <a:r>
                <a:rPr lang="en-US" sz="1400" b="1">
                  <a:solidFill>
                    <a:schemeClr val="bg1"/>
                  </a:solidFill>
                  <a:latin typeface="Times New Roman" pitchFamily="18" charset="0"/>
                  <a:ea typeface="MS PGothic" pitchFamily="34" charset="-128"/>
                  <a:cs typeface="Times New Roman" pitchFamily="18" charset="0"/>
                </a:rPr>
                <a:t>Lines and spaces</a:t>
              </a:r>
              <a:endParaRPr lang="en-US" sz="1400" b="1">
                <a:solidFill>
                  <a:schemeClr val="tx1"/>
                </a:solidFill>
                <a:latin typeface="Times New Roman" pitchFamily="18" charset="0"/>
                <a:ea typeface="MS PGothic" pitchFamily="34" charset="-128"/>
                <a:cs typeface="Times New Roman" pitchFamily="18" charset="0"/>
              </a:endParaRPr>
            </a:p>
          </p:txBody>
        </p:sp>
      </p:grpSp>
      <p:sp>
        <p:nvSpPr>
          <p:cNvPr id="35858" name="Text Box 33"/>
          <p:cNvSpPr txBox="1">
            <a:spLocks noChangeArrowheads="1"/>
          </p:cNvSpPr>
          <p:nvPr/>
        </p:nvSpPr>
        <p:spPr bwMode="auto">
          <a:xfrm>
            <a:off x="7743825" y="3751660"/>
            <a:ext cx="811057"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pPr>
            <a:r>
              <a:rPr lang="en-US" sz="1400" b="1">
                <a:solidFill>
                  <a:schemeClr val="bg1"/>
                </a:solidFill>
                <a:latin typeface="Times New Roman" pitchFamily="18" charset="0"/>
                <a:ea typeface="MS PGothic" pitchFamily="34" charset="-128"/>
                <a:cs typeface="Times New Roman" pitchFamily="18" charset="0"/>
              </a:rPr>
              <a:t>40 nm hp</a:t>
            </a:r>
            <a:endParaRPr lang="en-US" sz="1400" b="1">
              <a:solidFill>
                <a:schemeClr val="tx1"/>
              </a:solidFill>
              <a:latin typeface="Times New Roman" pitchFamily="18" charset="0"/>
              <a:ea typeface="MS PGothic" pitchFamily="34" charset="-128"/>
              <a:cs typeface="Times New Roman" pitchFamily="18" charset="0"/>
            </a:endParaRPr>
          </a:p>
        </p:txBody>
      </p:sp>
      <p:sp>
        <p:nvSpPr>
          <p:cNvPr id="35859" name="AutoShape 32"/>
          <p:cNvSpPr>
            <a:spLocks noChangeArrowheads="1"/>
          </p:cNvSpPr>
          <p:nvPr/>
        </p:nvSpPr>
        <p:spPr bwMode="auto">
          <a:xfrm>
            <a:off x="7140575" y="2163366"/>
            <a:ext cx="1697038" cy="2445544"/>
          </a:xfrm>
          <a:prstGeom prst="wedgeRectCallout">
            <a:avLst>
              <a:gd name="adj1" fmla="val 35032"/>
              <a:gd name="adj2" fmla="val -63046"/>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lstStyle/>
          <a:p>
            <a:pPr marL="342900" indent="-342900" algn="ctr">
              <a:lnSpc>
                <a:spcPct val="100000"/>
              </a:lnSpc>
            </a:pPr>
            <a:r>
              <a:rPr lang="en-US" sz="1400" b="1">
                <a:solidFill>
                  <a:schemeClr val="tx2"/>
                </a:solidFill>
                <a:cs typeface="Times New Roman" pitchFamily="18" charset="0"/>
              </a:rPr>
              <a:t>NL:</a:t>
            </a:r>
          </a:p>
        </p:txBody>
      </p:sp>
      <p:pic>
        <p:nvPicPr>
          <p:cNvPr id="35860" name="Picture 34" descr="NX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10426" y="2386013"/>
            <a:ext cx="1558925" cy="115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61" name="Group 147"/>
          <p:cNvGrpSpPr>
            <a:grpSpLocks/>
          </p:cNvGrpSpPr>
          <p:nvPr/>
        </p:nvGrpSpPr>
        <p:grpSpPr bwMode="auto">
          <a:xfrm>
            <a:off x="7177088" y="3634980"/>
            <a:ext cx="1625600" cy="1035844"/>
            <a:chOff x="4697" y="2921"/>
            <a:chExt cx="1024" cy="870"/>
          </a:xfrm>
        </p:grpSpPr>
        <p:pic>
          <p:nvPicPr>
            <p:cNvPr id="35901" name="Picture 35"/>
            <p:cNvPicPr>
              <a:picLocks noChangeAspect="1" noChangeArrowheads="1"/>
            </p:cNvPicPr>
            <p:nvPr/>
          </p:nvPicPr>
          <p:blipFill>
            <a:blip r:embed="rId12">
              <a:extLst>
                <a:ext uri="{28A0092B-C50C-407E-A947-70E740481C1C}">
                  <a14:useLocalDpi xmlns:a14="http://schemas.microsoft.com/office/drawing/2010/main" val="0"/>
                </a:ext>
              </a:extLst>
            </a:blip>
            <a:srcRect b="27719"/>
            <a:stretch>
              <a:fillRect/>
            </a:stretch>
          </p:blipFill>
          <p:spPr bwMode="auto">
            <a:xfrm>
              <a:off x="4697" y="2921"/>
              <a:ext cx="1024"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902" name="Text Box 36"/>
            <p:cNvSpPr txBox="1">
              <a:spLocks noChangeArrowheads="1"/>
            </p:cNvSpPr>
            <p:nvPr/>
          </p:nvSpPr>
          <p:spPr bwMode="auto">
            <a:xfrm>
              <a:off x="4756" y="3352"/>
              <a:ext cx="871" cy="4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800" rIns="4680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lnSpc>
                  <a:spcPct val="100000"/>
                </a:lnSpc>
              </a:pPr>
              <a:r>
                <a:rPr lang="en-US" sz="1400" b="1">
                  <a:solidFill>
                    <a:schemeClr val="bg1"/>
                  </a:solidFill>
                  <a:latin typeface="Times New Roman" pitchFamily="18" charset="0"/>
                  <a:ea typeface="MS PGothic" pitchFamily="34" charset="-128"/>
                  <a:cs typeface="Times New Roman" pitchFamily="18" charset="0"/>
                </a:rPr>
                <a:t>19 nm </a:t>
              </a:r>
            </a:p>
            <a:p>
              <a:pPr algn="ctr">
                <a:lnSpc>
                  <a:spcPct val="100000"/>
                </a:lnSpc>
              </a:pPr>
              <a:r>
                <a:rPr lang="en-US" sz="1400" b="1">
                  <a:solidFill>
                    <a:schemeClr val="bg1"/>
                  </a:solidFill>
                  <a:latin typeface="Times New Roman" pitchFamily="18" charset="0"/>
                  <a:ea typeface="MS PGothic" pitchFamily="34" charset="-128"/>
                  <a:cs typeface="Times New Roman" pitchFamily="18" charset="0"/>
                </a:rPr>
                <a:t>Lines and spaces</a:t>
              </a:r>
              <a:endParaRPr lang="en-US" sz="1400" b="1">
                <a:solidFill>
                  <a:schemeClr val="tx1"/>
                </a:solidFill>
                <a:latin typeface="Times New Roman" pitchFamily="18" charset="0"/>
                <a:ea typeface="MS PGothic" pitchFamily="34" charset="-128"/>
                <a:cs typeface="Times New Roman" pitchFamily="18" charset="0"/>
              </a:endParaRPr>
            </a:p>
          </p:txBody>
        </p:sp>
      </p:grpSp>
      <p:sp>
        <p:nvSpPr>
          <p:cNvPr id="35862" name="Text Box 77"/>
          <p:cNvSpPr txBox="1">
            <a:spLocks noChangeArrowheads="1"/>
          </p:cNvSpPr>
          <p:nvPr/>
        </p:nvSpPr>
        <p:spPr bwMode="auto">
          <a:xfrm>
            <a:off x="289483"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tx2"/>
                </a:solidFill>
                <a:ea typeface="MS PGothic" pitchFamily="34" charset="-128"/>
                <a:cs typeface="Arial" pitchFamily="34" charset="0"/>
              </a:rPr>
              <a:t>’</a:t>
            </a:r>
            <a:r>
              <a:rPr lang="nl-NL" sz="1200" b="1">
                <a:solidFill>
                  <a:schemeClr val="tx2"/>
                </a:solidFill>
                <a:ea typeface="MS PGothic" pitchFamily="34" charset="-128"/>
                <a:cs typeface="Times New Roman" pitchFamily="18" charset="0"/>
              </a:rPr>
              <a:t>85</a:t>
            </a:r>
          </a:p>
        </p:txBody>
      </p:sp>
      <p:sp>
        <p:nvSpPr>
          <p:cNvPr id="35863" name="Text Box 78"/>
          <p:cNvSpPr txBox="1">
            <a:spLocks noChangeArrowheads="1"/>
          </p:cNvSpPr>
          <p:nvPr/>
        </p:nvSpPr>
        <p:spPr bwMode="auto">
          <a:xfrm>
            <a:off x="2248458"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tx2"/>
                </a:solidFill>
                <a:ea typeface="MS PGothic" pitchFamily="34" charset="-128"/>
                <a:cs typeface="Arial" pitchFamily="34" charset="0"/>
              </a:rPr>
              <a:t>’</a:t>
            </a:r>
            <a:r>
              <a:rPr lang="nl-NL" sz="1200" b="1">
                <a:solidFill>
                  <a:schemeClr val="tx2"/>
                </a:solidFill>
                <a:ea typeface="MS PGothic" pitchFamily="34" charset="-128"/>
                <a:cs typeface="Times New Roman" pitchFamily="18" charset="0"/>
              </a:rPr>
              <a:t>91</a:t>
            </a:r>
          </a:p>
        </p:txBody>
      </p:sp>
      <p:sp>
        <p:nvSpPr>
          <p:cNvPr id="35864" name="Text Box 91"/>
          <p:cNvSpPr txBox="1">
            <a:spLocks noChangeArrowheads="1"/>
          </p:cNvSpPr>
          <p:nvPr/>
        </p:nvSpPr>
        <p:spPr bwMode="auto">
          <a:xfrm>
            <a:off x="4145519"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tx2"/>
                </a:solidFill>
                <a:ea typeface="MS PGothic" pitchFamily="34" charset="-128"/>
                <a:cs typeface="Arial" pitchFamily="34" charset="0"/>
              </a:rPr>
              <a:t>’</a:t>
            </a:r>
            <a:r>
              <a:rPr lang="nl-NL" sz="1200" b="1">
                <a:solidFill>
                  <a:schemeClr val="tx2"/>
                </a:solidFill>
                <a:ea typeface="MS PGothic" pitchFamily="34" charset="-128"/>
                <a:cs typeface="Times New Roman" pitchFamily="18" charset="0"/>
              </a:rPr>
              <a:t>97</a:t>
            </a:r>
          </a:p>
        </p:txBody>
      </p:sp>
      <p:sp>
        <p:nvSpPr>
          <p:cNvPr id="35865" name="Text Box 96"/>
          <p:cNvSpPr txBox="1">
            <a:spLocks noChangeArrowheads="1"/>
          </p:cNvSpPr>
          <p:nvPr/>
        </p:nvSpPr>
        <p:spPr bwMode="auto">
          <a:xfrm>
            <a:off x="5094844"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tx2"/>
                </a:solidFill>
                <a:ea typeface="MS PGothic" pitchFamily="34" charset="-128"/>
                <a:cs typeface="Arial" pitchFamily="34" charset="0"/>
              </a:rPr>
              <a:t>’</a:t>
            </a:r>
            <a:r>
              <a:rPr lang="nl-NL" sz="1200" b="1">
                <a:solidFill>
                  <a:schemeClr val="tx2"/>
                </a:solidFill>
                <a:ea typeface="MS PGothic" pitchFamily="34" charset="-128"/>
                <a:cs typeface="Times New Roman" pitchFamily="18" charset="0"/>
              </a:rPr>
              <a:t>00</a:t>
            </a:r>
          </a:p>
        </p:txBody>
      </p:sp>
      <p:sp>
        <p:nvSpPr>
          <p:cNvPr id="35866" name="Text Box 101"/>
          <p:cNvSpPr txBox="1">
            <a:spLocks noChangeArrowheads="1"/>
          </p:cNvSpPr>
          <p:nvPr/>
        </p:nvSpPr>
        <p:spPr bwMode="auto">
          <a:xfrm>
            <a:off x="5437744"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tx2"/>
                </a:solidFill>
                <a:ea typeface="MS PGothic" pitchFamily="34" charset="-128"/>
                <a:cs typeface="Arial" pitchFamily="34" charset="0"/>
              </a:rPr>
              <a:t>’</a:t>
            </a:r>
            <a:r>
              <a:rPr lang="nl-NL" sz="1200" b="1">
                <a:solidFill>
                  <a:schemeClr val="tx2"/>
                </a:solidFill>
                <a:ea typeface="MS PGothic" pitchFamily="34" charset="-128"/>
                <a:cs typeface="Times New Roman" pitchFamily="18" charset="0"/>
              </a:rPr>
              <a:t>01</a:t>
            </a:r>
          </a:p>
        </p:txBody>
      </p:sp>
      <p:sp>
        <p:nvSpPr>
          <p:cNvPr id="35867" name="Text Box 106"/>
          <p:cNvSpPr txBox="1">
            <a:spLocks noChangeArrowheads="1"/>
          </p:cNvSpPr>
          <p:nvPr/>
        </p:nvSpPr>
        <p:spPr bwMode="auto">
          <a:xfrm>
            <a:off x="7015719"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tx2"/>
                </a:solidFill>
                <a:ea typeface="MS PGothic" pitchFamily="34" charset="-128"/>
                <a:cs typeface="Arial" pitchFamily="34" charset="0"/>
              </a:rPr>
              <a:t>’</a:t>
            </a:r>
            <a:r>
              <a:rPr lang="nl-NL" sz="1200" b="1">
                <a:solidFill>
                  <a:schemeClr val="tx2"/>
                </a:solidFill>
                <a:ea typeface="MS PGothic" pitchFamily="34" charset="-128"/>
                <a:cs typeface="Times New Roman" pitchFamily="18" charset="0"/>
              </a:rPr>
              <a:t>06</a:t>
            </a:r>
          </a:p>
        </p:txBody>
      </p:sp>
      <p:sp>
        <p:nvSpPr>
          <p:cNvPr id="35868" name="Text Box 116"/>
          <p:cNvSpPr txBox="1">
            <a:spLocks noChangeArrowheads="1"/>
          </p:cNvSpPr>
          <p:nvPr/>
        </p:nvSpPr>
        <p:spPr bwMode="auto">
          <a:xfrm>
            <a:off x="8314294"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tx2"/>
                </a:solidFill>
                <a:ea typeface="MS PGothic" pitchFamily="34" charset="-128"/>
                <a:cs typeface="Arial" pitchFamily="34" charset="0"/>
              </a:rPr>
              <a:t>’</a:t>
            </a:r>
            <a:r>
              <a:rPr lang="nl-NL" sz="1200" b="1">
                <a:solidFill>
                  <a:schemeClr val="tx2"/>
                </a:solidFill>
                <a:ea typeface="MS PGothic" pitchFamily="34" charset="-128"/>
                <a:cs typeface="Times New Roman" pitchFamily="18" charset="0"/>
              </a:rPr>
              <a:t>10</a:t>
            </a:r>
          </a:p>
        </p:txBody>
      </p:sp>
      <p:sp>
        <p:nvSpPr>
          <p:cNvPr id="35869" name="Text Box 127"/>
          <p:cNvSpPr txBox="1">
            <a:spLocks noChangeArrowheads="1"/>
          </p:cNvSpPr>
          <p:nvPr/>
        </p:nvSpPr>
        <p:spPr bwMode="auto">
          <a:xfrm>
            <a:off x="626033"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86</a:t>
            </a:r>
          </a:p>
        </p:txBody>
      </p:sp>
      <p:sp>
        <p:nvSpPr>
          <p:cNvPr id="35870" name="Text Box 128"/>
          <p:cNvSpPr txBox="1">
            <a:spLocks noChangeArrowheads="1"/>
          </p:cNvSpPr>
          <p:nvPr/>
        </p:nvSpPr>
        <p:spPr bwMode="auto">
          <a:xfrm>
            <a:off x="943533"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87</a:t>
            </a:r>
          </a:p>
        </p:txBody>
      </p:sp>
      <p:sp>
        <p:nvSpPr>
          <p:cNvPr id="35871" name="Text Box 129"/>
          <p:cNvSpPr txBox="1">
            <a:spLocks noChangeArrowheads="1"/>
          </p:cNvSpPr>
          <p:nvPr/>
        </p:nvSpPr>
        <p:spPr bwMode="auto">
          <a:xfrm>
            <a:off x="6908"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84</a:t>
            </a:r>
          </a:p>
        </p:txBody>
      </p:sp>
      <p:sp>
        <p:nvSpPr>
          <p:cNvPr id="35872" name="Text Box 130"/>
          <p:cNvSpPr txBox="1">
            <a:spLocks noChangeArrowheads="1"/>
          </p:cNvSpPr>
          <p:nvPr/>
        </p:nvSpPr>
        <p:spPr bwMode="auto">
          <a:xfrm>
            <a:off x="1248333"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88</a:t>
            </a:r>
          </a:p>
        </p:txBody>
      </p:sp>
      <p:sp>
        <p:nvSpPr>
          <p:cNvPr id="35873" name="Text Box 132"/>
          <p:cNvSpPr txBox="1">
            <a:spLocks noChangeArrowheads="1"/>
          </p:cNvSpPr>
          <p:nvPr/>
        </p:nvSpPr>
        <p:spPr bwMode="auto">
          <a:xfrm>
            <a:off x="1581708"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89</a:t>
            </a:r>
          </a:p>
        </p:txBody>
      </p:sp>
      <p:sp>
        <p:nvSpPr>
          <p:cNvPr id="35874" name="Text Box 133"/>
          <p:cNvSpPr txBox="1">
            <a:spLocks noChangeArrowheads="1"/>
          </p:cNvSpPr>
          <p:nvPr/>
        </p:nvSpPr>
        <p:spPr bwMode="auto">
          <a:xfrm>
            <a:off x="1899208"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90</a:t>
            </a:r>
          </a:p>
        </p:txBody>
      </p:sp>
      <p:sp>
        <p:nvSpPr>
          <p:cNvPr id="35875" name="Text Box 134"/>
          <p:cNvSpPr txBox="1">
            <a:spLocks noChangeArrowheads="1"/>
          </p:cNvSpPr>
          <p:nvPr/>
        </p:nvSpPr>
        <p:spPr bwMode="auto">
          <a:xfrm>
            <a:off x="2559608"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92</a:t>
            </a:r>
          </a:p>
        </p:txBody>
      </p:sp>
      <p:sp>
        <p:nvSpPr>
          <p:cNvPr id="35876" name="Text Box 135"/>
          <p:cNvSpPr txBox="1">
            <a:spLocks noChangeArrowheads="1"/>
          </p:cNvSpPr>
          <p:nvPr/>
        </p:nvSpPr>
        <p:spPr bwMode="auto">
          <a:xfrm>
            <a:off x="2872344"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93</a:t>
            </a:r>
          </a:p>
        </p:txBody>
      </p:sp>
      <p:sp>
        <p:nvSpPr>
          <p:cNvPr id="35877" name="Text Box 136"/>
          <p:cNvSpPr txBox="1">
            <a:spLocks noChangeArrowheads="1"/>
          </p:cNvSpPr>
          <p:nvPr/>
        </p:nvSpPr>
        <p:spPr bwMode="auto">
          <a:xfrm>
            <a:off x="3177144"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94</a:t>
            </a:r>
          </a:p>
        </p:txBody>
      </p:sp>
      <p:sp>
        <p:nvSpPr>
          <p:cNvPr id="35878" name="Text Box 137"/>
          <p:cNvSpPr txBox="1">
            <a:spLocks noChangeArrowheads="1"/>
          </p:cNvSpPr>
          <p:nvPr/>
        </p:nvSpPr>
        <p:spPr bwMode="auto">
          <a:xfrm>
            <a:off x="3510519"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95</a:t>
            </a:r>
          </a:p>
        </p:txBody>
      </p:sp>
      <p:sp>
        <p:nvSpPr>
          <p:cNvPr id="35879" name="Text Box 138"/>
          <p:cNvSpPr txBox="1">
            <a:spLocks noChangeArrowheads="1"/>
          </p:cNvSpPr>
          <p:nvPr/>
        </p:nvSpPr>
        <p:spPr bwMode="auto">
          <a:xfrm>
            <a:off x="3828019"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96</a:t>
            </a:r>
          </a:p>
        </p:txBody>
      </p:sp>
      <p:sp>
        <p:nvSpPr>
          <p:cNvPr id="35880" name="AutoShape 4"/>
          <p:cNvSpPr>
            <a:spLocks noChangeArrowheads="1"/>
          </p:cNvSpPr>
          <p:nvPr/>
        </p:nvSpPr>
        <p:spPr bwMode="auto">
          <a:xfrm>
            <a:off x="479425" y="2159794"/>
            <a:ext cx="1239838" cy="2449116"/>
          </a:xfrm>
          <a:prstGeom prst="wedgeRectCallout">
            <a:avLst>
              <a:gd name="adj1" fmla="val 42060"/>
              <a:gd name="adj2" fmla="val -44796"/>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lstStyle/>
          <a:p>
            <a:pPr marL="342900" indent="-342900" algn="ctr">
              <a:lnSpc>
                <a:spcPct val="100000"/>
              </a:lnSpc>
            </a:pPr>
            <a:r>
              <a:rPr lang="en-US" sz="1400" b="1">
                <a:solidFill>
                  <a:schemeClr val="tx2"/>
                </a:solidFill>
                <a:cs typeface="Times New Roman" pitchFamily="18" charset="0"/>
              </a:rPr>
              <a:t>NL:</a:t>
            </a:r>
          </a:p>
        </p:txBody>
      </p:sp>
      <p:pic>
        <p:nvPicPr>
          <p:cNvPr id="35881" name="Picture 6" descr="stw setup 199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1025" y="2411016"/>
            <a:ext cx="10366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82" name="Group 141"/>
          <p:cNvGrpSpPr>
            <a:grpSpLocks/>
          </p:cNvGrpSpPr>
          <p:nvPr/>
        </p:nvGrpSpPr>
        <p:grpSpPr bwMode="auto">
          <a:xfrm>
            <a:off x="533401" y="3914775"/>
            <a:ext cx="1133475" cy="601266"/>
            <a:chOff x="728" y="3213"/>
            <a:chExt cx="714" cy="505"/>
          </a:xfrm>
        </p:grpSpPr>
        <p:pic>
          <p:nvPicPr>
            <p:cNvPr id="35898" name="Picture 142" descr="fom ima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 y="3213"/>
              <a:ext cx="714"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99" name="Text Box 143"/>
            <p:cNvSpPr txBox="1">
              <a:spLocks noChangeArrowheads="1"/>
            </p:cNvSpPr>
            <p:nvPr/>
          </p:nvSpPr>
          <p:spPr bwMode="auto">
            <a:xfrm>
              <a:off x="1025" y="3370"/>
              <a:ext cx="353" cy="2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6800" rIns="4680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nSpc>
                  <a:spcPct val="100000"/>
                </a:lnSpc>
              </a:pPr>
              <a:r>
                <a:rPr lang="en-US" sz="1400" b="1">
                  <a:solidFill>
                    <a:schemeClr val="bg1"/>
                  </a:solidFill>
                  <a:latin typeface="Times New Roman" pitchFamily="18" charset="0"/>
                  <a:ea typeface="MS PGothic" pitchFamily="34" charset="-128"/>
                  <a:cs typeface="Times New Roman" pitchFamily="18" charset="0"/>
                </a:rPr>
                <a:t>5 </a:t>
              </a:r>
              <a:r>
                <a:rPr lang="en-US" sz="1400" b="1">
                  <a:solidFill>
                    <a:schemeClr val="bg1"/>
                  </a:solidFill>
                  <a:latin typeface="Symbol" pitchFamily="18" charset="2"/>
                  <a:ea typeface="MS PGothic" pitchFamily="34" charset="-128"/>
                  <a:cs typeface="Times New Roman" pitchFamily="18" charset="0"/>
                </a:rPr>
                <a:t>m</a:t>
              </a:r>
              <a:r>
                <a:rPr lang="en-US" sz="1400" b="1">
                  <a:solidFill>
                    <a:schemeClr val="bg1"/>
                  </a:solidFill>
                  <a:latin typeface="Times New Roman" pitchFamily="18" charset="0"/>
                  <a:ea typeface="MS PGothic" pitchFamily="34" charset="-128"/>
                  <a:cs typeface="Times New Roman" pitchFamily="18" charset="0"/>
                </a:rPr>
                <a:t>m</a:t>
              </a:r>
              <a:endParaRPr lang="en-US" sz="1400" b="1">
                <a:solidFill>
                  <a:schemeClr val="tx1"/>
                </a:solidFill>
                <a:latin typeface="Times New Roman" pitchFamily="18" charset="0"/>
                <a:ea typeface="MS PGothic" pitchFamily="34" charset="-128"/>
                <a:cs typeface="Times New Roman" pitchFamily="18" charset="0"/>
              </a:endParaRPr>
            </a:p>
          </p:txBody>
        </p:sp>
        <p:sp>
          <p:nvSpPr>
            <p:cNvPr id="35900" name="Line 144"/>
            <p:cNvSpPr>
              <a:spLocks noChangeShapeType="1"/>
            </p:cNvSpPr>
            <p:nvPr/>
          </p:nvSpPr>
          <p:spPr bwMode="auto">
            <a:xfrm>
              <a:off x="1066" y="3574"/>
              <a:ext cx="138"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p>
              <a:endParaRPr lang="en-US"/>
            </a:p>
          </p:txBody>
        </p:sp>
      </p:grpSp>
      <p:sp>
        <p:nvSpPr>
          <p:cNvPr id="35883" name="Freeform 154"/>
          <p:cNvSpPr>
            <a:spLocks/>
          </p:cNvSpPr>
          <p:nvPr/>
        </p:nvSpPr>
        <p:spPr bwMode="auto">
          <a:xfrm>
            <a:off x="1323976" y="1835944"/>
            <a:ext cx="1006475" cy="426244"/>
          </a:xfrm>
          <a:custGeom>
            <a:avLst/>
            <a:gdLst>
              <a:gd name="T0" fmla="*/ 0 w 634"/>
              <a:gd name="T1" fmla="*/ 2147483647 h 358"/>
              <a:gd name="T2" fmla="*/ 2147483647 w 634"/>
              <a:gd name="T3" fmla="*/ 0 h 358"/>
              <a:gd name="T4" fmla="*/ 2147483647 w 634"/>
              <a:gd name="T5" fmla="*/ 2147483647 h 358"/>
              <a:gd name="T6" fmla="*/ 0 w 634"/>
              <a:gd name="T7" fmla="*/ 2147483647 h 3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4" h="358">
                <a:moveTo>
                  <a:pt x="0" y="285"/>
                </a:moveTo>
                <a:lnTo>
                  <a:pt x="634" y="0"/>
                </a:lnTo>
                <a:lnTo>
                  <a:pt x="166" y="358"/>
                </a:lnTo>
                <a:lnTo>
                  <a:pt x="0" y="285"/>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84" name="Text Box 155"/>
          <p:cNvSpPr txBox="1">
            <a:spLocks noChangeArrowheads="1"/>
          </p:cNvSpPr>
          <p:nvPr/>
        </p:nvSpPr>
        <p:spPr bwMode="auto">
          <a:xfrm>
            <a:off x="4470958"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98</a:t>
            </a:r>
          </a:p>
        </p:txBody>
      </p:sp>
      <p:sp>
        <p:nvSpPr>
          <p:cNvPr id="35885" name="Text Box 156"/>
          <p:cNvSpPr txBox="1">
            <a:spLocks noChangeArrowheads="1"/>
          </p:cNvSpPr>
          <p:nvPr/>
        </p:nvSpPr>
        <p:spPr bwMode="auto">
          <a:xfrm>
            <a:off x="4791633"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99</a:t>
            </a:r>
          </a:p>
        </p:txBody>
      </p:sp>
      <p:sp>
        <p:nvSpPr>
          <p:cNvPr id="35886" name="Text Box 157"/>
          <p:cNvSpPr txBox="1">
            <a:spLocks noChangeArrowheads="1"/>
          </p:cNvSpPr>
          <p:nvPr/>
        </p:nvSpPr>
        <p:spPr bwMode="auto">
          <a:xfrm>
            <a:off x="5766358"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02</a:t>
            </a:r>
          </a:p>
        </p:txBody>
      </p:sp>
      <p:sp>
        <p:nvSpPr>
          <p:cNvPr id="35887" name="Text Box 158"/>
          <p:cNvSpPr txBox="1">
            <a:spLocks noChangeArrowheads="1"/>
          </p:cNvSpPr>
          <p:nvPr/>
        </p:nvSpPr>
        <p:spPr bwMode="auto">
          <a:xfrm>
            <a:off x="6071158"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03</a:t>
            </a:r>
          </a:p>
        </p:txBody>
      </p:sp>
      <p:sp>
        <p:nvSpPr>
          <p:cNvPr id="35888" name="Text Box 159"/>
          <p:cNvSpPr txBox="1">
            <a:spLocks noChangeArrowheads="1"/>
          </p:cNvSpPr>
          <p:nvPr/>
        </p:nvSpPr>
        <p:spPr bwMode="auto">
          <a:xfrm>
            <a:off x="6404533"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04</a:t>
            </a:r>
          </a:p>
        </p:txBody>
      </p:sp>
      <p:sp>
        <p:nvSpPr>
          <p:cNvPr id="35889" name="Text Box 160"/>
          <p:cNvSpPr txBox="1">
            <a:spLocks noChangeArrowheads="1"/>
          </p:cNvSpPr>
          <p:nvPr/>
        </p:nvSpPr>
        <p:spPr bwMode="auto">
          <a:xfrm>
            <a:off x="6722033"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05</a:t>
            </a:r>
          </a:p>
        </p:txBody>
      </p:sp>
      <p:sp>
        <p:nvSpPr>
          <p:cNvPr id="35890" name="Text Box 161"/>
          <p:cNvSpPr txBox="1">
            <a:spLocks noChangeArrowheads="1"/>
          </p:cNvSpPr>
          <p:nvPr/>
        </p:nvSpPr>
        <p:spPr bwMode="auto">
          <a:xfrm>
            <a:off x="7360208"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07</a:t>
            </a:r>
          </a:p>
        </p:txBody>
      </p:sp>
      <p:sp>
        <p:nvSpPr>
          <p:cNvPr id="35891" name="Text Box 162"/>
          <p:cNvSpPr txBox="1">
            <a:spLocks noChangeArrowheads="1"/>
          </p:cNvSpPr>
          <p:nvPr/>
        </p:nvSpPr>
        <p:spPr bwMode="auto">
          <a:xfrm>
            <a:off x="7665008"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08</a:t>
            </a:r>
          </a:p>
        </p:txBody>
      </p:sp>
      <p:sp>
        <p:nvSpPr>
          <p:cNvPr id="35892" name="Text Box 163"/>
          <p:cNvSpPr txBox="1">
            <a:spLocks noChangeArrowheads="1"/>
          </p:cNvSpPr>
          <p:nvPr/>
        </p:nvSpPr>
        <p:spPr bwMode="auto">
          <a:xfrm>
            <a:off x="7998383"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bg1"/>
                </a:solidFill>
                <a:ea typeface="MS PGothic" pitchFamily="34" charset="-128"/>
                <a:cs typeface="Arial" pitchFamily="34" charset="0"/>
              </a:rPr>
              <a:t>’</a:t>
            </a:r>
            <a:r>
              <a:rPr lang="nl-NL" sz="1200" b="1">
                <a:solidFill>
                  <a:schemeClr val="bg1"/>
                </a:solidFill>
                <a:ea typeface="MS PGothic" pitchFamily="34" charset="-128"/>
                <a:cs typeface="Times New Roman" pitchFamily="18" charset="0"/>
              </a:rPr>
              <a:t>09</a:t>
            </a:r>
          </a:p>
        </p:txBody>
      </p:sp>
      <p:sp>
        <p:nvSpPr>
          <p:cNvPr id="35893" name="Text Box 164"/>
          <p:cNvSpPr txBox="1">
            <a:spLocks noChangeArrowheads="1"/>
          </p:cNvSpPr>
          <p:nvPr/>
        </p:nvSpPr>
        <p:spPr bwMode="auto">
          <a:xfrm>
            <a:off x="8647140" y="1614487"/>
            <a:ext cx="20473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tx2"/>
                </a:solidFill>
                <a:ea typeface="MS PGothic" pitchFamily="34" charset="-128"/>
                <a:cs typeface="Arial" pitchFamily="34" charset="0"/>
              </a:rPr>
              <a:t>’</a:t>
            </a:r>
            <a:r>
              <a:rPr lang="nl-NL" sz="1200" b="1">
                <a:solidFill>
                  <a:schemeClr val="tx2"/>
                </a:solidFill>
                <a:ea typeface="MS PGothic" pitchFamily="34" charset="-128"/>
                <a:cs typeface="Times New Roman" pitchFamily="18" charset="0"/>
              </a:rPr>
              <a:t>11</a:t>
            </a:r>
          </a:p>
        </p:txBody>
      </p:sp>
      <p:sp>
        <p:nvSpPr>
          <p:cNvPr id="35894" name="Text Box 165"/>
          <p:cNvSpPr txBox="1">
            <a:spLocks noChangeArrowheads="1"/>
          </p:cNvSpPr>
          <p:nvPr/>
        </p:nvSpPr>
        <p:spPr bwMode="auto">
          <a:xfrm>
            <a:off x="8919133" y="1614487"/>
            <a:ext cx="213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300">
                <a:solidFill>
                  <a:schemeClr val="accent1"/>
                </a:solidFill>
                <a:latin typeface="Arial" pitchFamily="34" charset="0"/>
              </a:defRPr>
            </a:lvl1pPr>
            <a:lvl2pPr marL="742950" indent="-285750">
              <a:defRPr sz="2300">
                <a:solidFill>
                  <a:schemeClr val="accent1"/>
                </a:solidFill>
                <a:latin typeface="Arial" pitchFamily="34" charset="0"/>
              </a:defRPr>
            </a:lvl2pPr>
            <a:lvl3pPr marL="1143000" indent="-228600">
              <a:defRPr sz="2300">
                <a:solidFill>
                  <a:schemeClr val="accent1"/>
                </a:solidFill>
                <a:latin typeface="Arial" pitchFamily="34" charset="0"/>
              </a:defRPr>
            </a:lvl3pPr>
            <a:lvl4pPr marL="1600200" indent="-228600">
              <a:defRPr sz="2300">
                <a:solidFill>
                  <a:schemeClr val="accent1"/>
                </a:solidFill>
                <a:latin typeface="Arial" pitchFamily="34" charset="0"/>
              </a:defRPr>
            </a:lvl4pPr>
            <a:lvl5pPr marL="2057400" indent="-228600">
              <a:defRPr sz="2300">
                <a:solidFill>
                  <a:schemeClr val="accent1"/>
                </a:solidFill>
                <a:latin typeface="Arial" pitchFamily="34" charset="0"/>
              </a:defRPr>
            </a:lvl5pPr>
            <a:lvl6pPr marL="2514600" indent="-228600" eaLnBrk="0" fontAlgn="base" hangingPunct="0">
              <a:lnSpc>
                <a:spcPct val="95000"/>
              </a:lnSpc>
              <a:spcBef>
                <a:spcPct val="0"/>
              </a:spcBef>
              <a:spcAft>
                <a:spcPct val="0"/>
              </a:spcAft>
              <a:defRPr sz="2300">
                <a:solidFill>
                  <a:schemeClr val="accent1"/>
                </a:solidFill>
                <a:latin typeface="Arial" pitchFamily="34" charset="0"/>
              </a:defRPr>
            </a:lvl6pPr>
            <a:lvl7pPr marL="2971800" indent="-228600" eaLnBrk="0" fontAlgn="base" hangingPunct="0">
              <a:lnSpc>
                <a:spcPct val="95000"/>
              </a:lnSpc>
              <a:spcBef>
                <a:spcPct val="0"/>
              </a:spcBef>
              <a:spcAft>
                <a:spcPct val="0"/>
              </a:spcAft>
              <a:defRPr sz="2300">
                <a:solidFill>
                  <a:schemeClr val="accent1"/>
                </a:solidFill>
                <a:latin typeface="Arial" pitchFamily="34" charset="0"/>
              </a:defRPr>
            </a:lvl7pPr>
            <a:lvl8pPr marL="3429000" indent="-228600" eaLnBrk="0" fontAlgn="base" hangingPunct="0">
              <a:lnSpc>
                <a:spcPct val="95000"/>
              </a:lnSpc>
              <a:spcBef>
                <a:spcPct val="0"/>
              </a:spcBef>
              <a:spcAft>
                <a:spcPct val="0"/>
              </a:spcAft>
              <a:defRPr sz="2300">
                <a:solidFill>
                  <a:schemeClr val="accent1"/>
                </a:solidFill>
                <a:latin typeface="Arial" pitchFamily="34" charset="0"/>
              </a:defRPr>
            </a:lvl8pPr>
            <a:lvl9pPr marL="3886200" indent="-228600" eaLnBrk="0" fontAlgn="base" hangingPunct="0">
              <a:lnSpc>
                <a:spcPct val="95000"/>
              </a:lnSpc>
              <a:spcBef>
                <a:spcPct val="0"/>
              </a:spcBef>
              <a:spcAft>
                <a:spcPct val="0"/>
              </a:spcAft>
              <a:defRPr sz="2300">
                <a:solidFill>
                  <a:schemeClr val="accent1"/>
                </a:solidFill>
                <a:latin typeface="Arial" pitchFamily="34" charset="0"/>
              </a:defRPr>
            </a:lvl9pPr>
          </a:lstStyle>
          <a:p>
            <a:pPr algn="ctr"/>
            <a:r>
              <a:rPr lang="nl-NL" sz="1200" b="1">
                <a:solidFill>
                  <a:schemeClr val="tx2"/>
                </a:solidFill>
                <a:ea typeface="MS PGothic" pitchFamily="34" charset="-128"/>
                <a:cs typeface="Arial" pitchFamily="34" charset="0"/>
              </a:rPr>
              <a:t>’</a:t>
            </a:r>
            <a:r>
              <a:rPr lang="nl-NL" sz="1200" b="1">
                <a:solidFill>
                  <a:schemeClr val="tx2"/>
                </a:solidFill>
                <a:ea typeface="MS PGothic" pitchFamily="34" charset="-128"/>
                <a:cs typeface="Times New Roman" pitchFamily="18" charset="0"/>
              </a:rPr>
              <a:t>12</a:t>
            </a:r>
          </a:p>
        </p:txBody>
      </p:sp>
      <p:sp>
        <p:nvSpPr>
          <p:cNvPr id="35895" name="Freeform 166"/>
          <p:cNvSpPr>
            <a:spLocks/>
          </p:cNvSpPr>
          <p:nvPr/>
        </p:nvSpPr>
        <p:spPr bwMode="auto">
          <a:xfrm>
            <a:off x="2771776" y="1837135"/>
            <a:ext cx="2430463" cy="372665"/>
          </a:xfrm>
          <a:custGeom>
            <a:avLst/>
            <a:gdLst>
              <a:gd name="T0" fmla="*/ 0 w 1531"/>
              <a:gd name="T1" fmla="*/ 2147483647 h 313"/>
              <a:gd name="T2" fmla="*/ 2147483647 w 1531"/>
              <a:gd name="T3" fmla="*/ 0 h 313"/>
              <a:gd name="T4" fmla="*/ 2147483647 w 1531"/>
              <a:gd name="T5" fmla="*/ 2147483647 h 313"/>
              <a:gd name="T6" fmla="*/ 0 w 1531"/>
              <a:gd name="T7" fmla="*/ 2147483647 h 3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1" h="313">
                <a:moveTo>
                  <a:pt x="0" y="285"/>
                </a:moveTo>
                <a:lnTo>
                  <a:pt x="1531" y="0"/>
                </a:lnTo>
                <a:lnTo>
                  <a:pt x="296" y="313"/>
                </a:lnTo>
                <a:lnTo>
                  <a:pt x="0" y="285"/>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96" name="Freeform 167"/>
          <p:cNvSpPr>
            <a:spLocks/>
          </p:cNvSpPr>
          <p:nvPr/>
        </p:nvSpPr>
        <p:spPr bwMode="auto">
          <a:xfrm>
            <a:off x="4719639" y="1835944"/>
            <a:ext cx="827087" cy="450056"/>
          </a:xfrm>
          <a:custGeom>
            <a:avLst/>
            <a:gdLst>
              <a:gd name="T0" fmla="*/ 0 w 521"/>
              <a:gd name="T1" fmla="*/ 2147483647 h 378"/>
              <a:gd name="T2" fmla="*/ 2147483647 w 521"/>
              <a:gd name="T3" fmla="*/ 0 h 378"/>
              <a:gd name="T4" fmla="*/ 2147483647 w 521"/>
              <a:gd name="T5" fmla="*/ 2147483647 h 378"/>
              <a:gd name="T6" fmla="*/ 0 w 521"/>
              <a:gd name="T7" fmla="*/ 2147483647 h 3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1" h="378">
                <a:moveTo>
                  <a:pt x="0" y="305"/>
                </a:moveTo>
                <a:lnTo>
                  <a:pt x="521" y="0"/>
                </a:lnTo>
                <a:lnTo>
                  <a:pt x="166" y="378"/>
                </a:lnTo>
                <a:lnTo>
                  <a:pt x="0" y="305"/>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97" name="Rectangle 71"/>
          <p:cNvSpPr>
            <a:spLocks noGrp="1" noChangeArrowheads="1"/>
          </p:cNvSpPr>
          <p:nvPr>
            <p:ph type="title"/>
          </p:nvPr>
        </p:nvSpPr>
        <p:spPr>
          <a:xfrm>
            <a:off x="730251" y="160735"/>
            <a:ext cx="7713663" cy="520303"/>
          </a:xfrm>
        </p:spPr>
        <p:txBody>
          <a:bodyPr>
            <a:normAutofit/>
          </a:bodyPr>
          <a:lstStyle/>
          <a:p>
            <a:r>
              <a:rPr lang="en-US" sz="2800" dirty="0"/>
              <a:t>EUV has &gt;35 years of history</a:t>
            </a:r>
          </a:p>
        </p:txBody>
      </p:sp>
    </p:spTree>
    <p:extLst>
      <p:ext uri="{BB962C8B-B14F-4D97-AF65-F5344CB8AC3E}">
        <p14:creationId xmlns:p14="http://schemas.microsoft.com/office/powerpoint/2010/main" val="13220818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33400"/>
          </a:xfrm>
        </p:spPr>
        <p:txBody>
          <a:bodyPr>
            <a:normAutofit/>
          </a:bodyPr>
          <a:lstStyle/>
          <a:p>
            <a:r>
              <a:rPr lang="en-US" sz="2800" dirty="0"/>
              <a:t>Sources of soft X-ray radiation</a:t>
            </a:r>
          </a:p>
        </p:txBody>
      </p:sp>
      <p:sp>
        <p:nvSpPr>
          <p:cNvPr id="3" name="Textfeld 4"/>
          <p:cNvSpPr txBox="1">
            <a:spLocks noChangeArrowheads="1"/>
          </p:cNvSpPr>
          <p:nvPr/>
        </p:nvSpPr>
        <p:spPr bwMode="auto">
          <a:xfrm>
            <a:off x="228600" y="819150"/>
            <a:ext cx="4343400" cy="188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pPr marL="227013" indent="-227013">
              <a:spcAft>
                <a:spcPts val="1100"/>
              </a:spcAft>
              <a:buFont typeface="Arial" charset="0"/>
              <a:buChar char="•"/>
            </a:pPr>
            <a:r>
              <a:rPr lang="en-US" sz="1600" b="1" dirty="0">
                <a:latin typeface="+mn-lt"/>
                <a:cs typeface="Arial" charset="0"/>
              </a:rPr>
              <a:t>Synchrotron radiation</a:t>
            </a:r>
          </a:p>
          <a:p>
            <a:pPr marL="227013" indent="-227013">
              <a:spcAft>
                <a:spcPts val="1100"/>
              </a:spcAft>
              <a:buFont typeface="Arial" charset="0"/>
              <a:buChar char="•"/>
            </a:pPr>
            <a:r>
              <a:rPr lang="en-US" sz="1600" b="1" dirty="0">
                <a:latin typeface="+mn-lt"/>
                <a:cs typeface="Arial" charset="0"/>
              </a:rPr>
              <a:t>Free Electron Lasers</a:t>
            </a:r>
          </a:p>
          <a:p>
            <a:pPr marL="227013" indent="-227013">
              <a:spcAft>
                <a:spcPts val="1100"/>
              </a:spcAft>
              <a:buFont typeface="Arial" charset="0"/>
              <a:buChar char="•"/>
            </a:pPr>
            <a:r>
              <a:rPr lang="en-US" sz="1600" b="1" dirty="0">
                <a:latin typeface="+mn-lt"/>
                <a:cs typeface="Arial" charset="0"/>
              </a:rPr>
              <a:t>X-ray tubes (e.g. Si L-edge at 100 eV)</a:t>
            </a:r>
          </a:p>
          <a:p>
            <a:pPr marL="227013" indent="-227013">
              <a:spcAft>
                <a:spcPts val="1100"/>
              </a:spcAft>
              <a:buFont typeface="Arial" charset="0"/>
              <a:buChar char="•"/>
            </a:pPr>
            <a:r>
              <a:rPr lang="en-US" sz="1600" b="1" dirty="0">
                <a:latin typeface="+mn-lt"/>
                <a:cs typeface="Arial" charset="0"/>
              </a:rPr>
              <a:t>High Harmonic Generation of fs-laser pulses</a:t>
            </a:r>
          </a:p>
          <a:p>
            <a:pPr marL="227013" indent="-227013">
              <a:spcAft>
                <a:spcPts val="1100"/>
              </a:spcAft>
              <a:buFont typeface="Arial" charset="0"/>
              <a:buChar char="•"/>
            </a:pPr>
            <a:r>
              <a:rPr lang="en-US" sz="1600" b="1" dirty="0">
                <a:solidFill>
                  <a:schemeClr val="hlink"/>
                </a:solidFill>
                <a:latin typeface="+mn-lt"/>
                <a:cs typeface="Arial" charset="0"/>
              </a:rPr>
              <a:t>Plasma radiation sources</a:t>
            </a:r>
          </a:p>
        </p:txBody>
      </p:sp>
      <p:pic>
        <p:nvPicPr>
          <p:cNvPr id="4" name="Picture 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243" t="19102" r="20840" b="16647"/>
          <a:stretch>
            <a:fillRect/>
          </a:stretch>
        </p:blipFill>
        <p:spPr bwMode="auto">
          <a:xfrm>
            <a:off x="6019800" y="1123950"/>
            <a:ext cx="30003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5" name="TextBox 4"/>
          <p:cNvSpPr txBox="1"/>
          <p:nvPr/>
        </p:nvSpPr>
        <p:spPr>
          <a:xfrm>
            <a:off x="6224587" y="737563"/>
            <a:ext cx="2590800" cy="369332"/>
          </a:xfrm>
          <a:prstGeom prst="rect">
            <a:avLst/>
          </a:prstGeom>
          <a:noFill/>
        </p:spPr>
        <p:txBody>
          <a:bodyPr wrap="square" rtlCol="0">
            <a:spAutoFit/>
          </a:bodyPr>
          <a:lstStyle/>
          <a:p>
            <a:pPr algn="ctr"/>
            <a:r>
              <a:rPr lang="en-US" dirty="0"/>
              <a:t>Plasma parameters</a:t>
            </a:r>
          </a:p>
        </p:txBody>
      </p:sp>
      <p:cxnSp>
        <p:nvCxnSpPr>
          <p:cNvPr id="7" name="Straight Connector 6"/>
          <p:cNvCxnSpPr/>
          <p:nvPr/>
        </p:nvCxnSpPr>
        <p:spPr>
          <a:xfrm flipV="1">
            <a:off x="2743200" y="1123950"/>
            <a:ext cx="32766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43200" y="2495550"/>
            <a:ext cx="3276600" cy="127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8584" y="2952750"/>
            <a:ext cx="5400215" cy="2062103"/>
          </a:xfrm>
          <a:prstGeom prst="rect">
            <a:avLst/>
          </a:prstGeom>
          <a:solidFill>
            <a:schemeClr val="bg1"/>
          </a:solidFill>
          <a:ln>
            <a:solidFill>
              <a:srgbClr val="C00000"/>
            </a:solidFill>
          </a:ln>
        </p:spPr>
        <p:txBody>
          <a:bodyPr wrap="square" rtlCol="0">
            <a:spAutoFit/>
          </a:bodyPr>
          <a:lstStyle/>
          <a:p>
            <a:r>
              <a:rPr lang="en-US" sz="1600" b="1" dirty="0">
                <a:cs typeface="Arial" charset="0"/>
              </a:rPr>
              <a:t>Source requirements for projection systems:</a:t>
            </a:r>
            <a:r>
              <a:rPr lang="en-US" sz="1600" dirty="0">
                <a:cs typeface="Arial" charset="0"/>
              </a:rPr>
              <a:t>  </a:t>
            </a:r>
          </a:p>
          <a:p>
            <a:pPr marL="227013" indent="-227013">
              <a:buFontTx/>
              <a:buChar char="•"/>
            </a:pPr>
            <a:r>
              <a:rPr lang="en-US" sz="1600" dirty="0">
                <a:cs typeface="Arial" charset="0"/>
              </a:rPr>
              <a:t>High EUV radiation power (average &gt;100W) </a:t>
            </a:r>
            <a:r>
              <a:rPr lang="en-US" sz="1600" dirty="0">
                <a:cs typeface="Arial" charset="0"/>
                <a:sym typeface="Symbol"/>
              </a:rPr>
              <a:t></a:t>
            </a:r>
            <a:r>
              <a:rPr lang="en-US" sz="1600" dirty="0">
                <a:cs typeface="Arial" charset="0"/>
              </a:rPr>
              <a:t> High repetition rates for pulsed systems (&gt;10 kHz)</a:t>
            </a:r>
          </a:p>
          <a:p>
            <a:pPr marL="227013" indent="-227013">
              <a:buFontTx/>
              <a:buChar char="•"/>
            </a:pPr>
            <a:r>
              <a:rPr lang="en-US" sz="1600" dirty="0">
                <a:cs typeface="Arial" charset="0"/>
              </a:rPr>
              <a:t>High conversion efficiency (input energy</a:t>
            </a:r>
            <a:r>
              <a:rPr lang="en-US" sz="1600" dirty="0">
                <a:cs typeface="Arial" charset="0"/>
                <a:sym typeface="Symbol"/>
              </a:rPr>
              <a:t>  EUV)</a:t>
            </a:r>
            <a:r>
              <a:rPr lang="en-US" sz="1600" dirty="0">
                <a:cs typeface="Arial" charset="0"/>
              </a:rPr>
              <a:t> </a:t>
            </a:r>
          </a:p>
          <a:p>
            <a:pPr marL="227013" indent="-227013">
              <a:buFontTx/>
              <a:buChar char="•"/>
            </a:pPr>
            <a:r>
              <a:rPr lang="en-US" sz="1600" dirty="0">
                <a:cs typeface="Arial" charset="0"/>
              </a:rPr>
              <a:t>Small emitting volume (&lt; 1mm)</a:t>
            </a:r>
          </a:p>
          <a:p>
            <a:pPr marL="227013" indent="-227013">
              <a:buFontTx/>
              <a:buChar char="•"/>
            </a:pPr>
            <a:r>
              <a:rPr lang="en-US" sz="1600" dirty="0">
                <a:cs typeface="Arial" charset="0"/>
              </a:rPr>
              <a:t>Long lifetime (1 year of continuous operation and longer)</a:t>
            </a:r>
          </a:p>
          <a:p>
            <a:pPr marL="227013" indent="-227013">
              <a:buFontTx/>
              <a:buChar char="•"/>
            </a:pPr>
            <a:r>
              <a:rPr lang="en-US" sz="1600" dirty="0">
                <a:cs typeface="Arial" charset="0"/>
              </a:rPr>
              <a:t>Lab-size footprint</a:t>
            </a:r>
          </a:p>
          <a:p>
            <a:pPr marL="227013" indent="-227013">
              <a:buFontTx/>
              <a:buChar char="•"/>
            </a:pPr>
            <a:r>
              <a:rPr lang="en-US" sz="1600" dirty="0">
                <a:cs typeface="Arial" charset="0"/>
              </a:rPr>
              <a:t>Reasonable cost of the equipment and operation</a:t>
            </a:r>
            <a:endParaRPr lang="en-US" sz="1600" dirty="0"/>
          </a:p>
        </p:txBody>
      </p:sp>
    </p:spTree>
    <p:extLst>
      <p:ext uri="{BB962C8B-B14F-4D97-AF65-F5344CB8AC3E}">
        <p14:creationId xmlns:p14="http://schemas.microsoft.com/office/powerpoint/2010/main" val="3905301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5"/>
          <p:cNvSpPr>
            <a:spLocks noGrp="1"/>
          </p:cNvSpPr>
          <p:nvPr>
            <p:ph type="title"/>
          </p:nvPr>
        </p:nvSpPr>
        <p:spPr bwMode="auto">
          <a:xfrm>
            <a:off x="731838" y="347664"/>
            <a:ext cx="7315200" cy="55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dirty="0"/>
              <a:t>1970s/80s: Geeks buy their first computers</a:t>
            </a:r>
          </a:p>
        </p:txBody>
      </p:sp>
      <p:pic>
        <p:nvPicPr>
          <p:cNvPr id="8" name="Picture 3" descr="C:\Users\nmika\Documents\Henk Bodt candidates 2012\51093050_a18a9e16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651" y="2221624"/>
            <a:ext cx="2535762" cy="2546372"/>
          </a:xfrm>
          <a:prstGeom prst="roundRect">
            <a:avLst>
              <a:gd name="adj" fmla="val 8594"/>
            </a:avLst>
          </a:prstGeom>
          <a:solidFill>
            <a:srgbClr val="FFFFFF">
              <a:shade val="85000"/>
            </a:srgbClr>
          </a:solidFill>
          <a:ln>
            <a:noFill/>
          </a:ln>
          <a:effectLst/>
          <a:extLst/>
        </p:spPr>
      </p:pic>
      <p:pic>
        <p:nvPicPr>
          <p:cNvPr id="9" name="Picture 2" descr="C:\Users\nmika\Documents\Henk Bodt candidates 2012\Commodore_64_B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71550"/>
            <a:ext cx="2464835" cy="17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Slide Number Placeholder 6"/>
          <p:cNvSpPr>
            <a:spLocks noGrp="1"/>
          </p:cNvSpPr>
          <p:nvPr>
            <p:ph type="sldNum" sz="quarter" idx="14"/>
          </p:nvPr>
        </p:nvSpPr>
        <p:spPr/>
        <p:txBody>
          <a:bodyPr/>
          <a:lstStyle/>
          <a:p>
            <a:pPr>
              <a:defRPr/>
            </a:pPr>
            <a:fld id="{7528DEF1-0768-4767-A89C-ACBE5461C838}" type="slidenum">
              <a:rPr lang="en-US" smtClean="0">
                <a:solidFill>
                  <a:srgbClr val="666666"/>
                </a:solidFill>
              </a:rPr>
              <a:pPr>
                <a:defRPr/>
              </a:pPr>
              <a:t>2</a:t>
            </a:fld>
            <a:endParaRPr lang="en-US">
              <a:solidFill>
                <a:srgbClr val="666666"/>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235" y="1746442"/>
            <a:ext cx="3047760" cy="215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066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57150"/>
            <a:ext cx="6527079" cy="502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694232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613172"/>
          </a:xfrm>
        </p:spPr>
        <p:txBody>
          <a:bodyPr>
            <a:normAutofit/>
          </a:bodyPr>
          <a:lstStyle/>
          <a:p>
            <a:r>
              <a:rPr lang="en-US" sz="2800" dirty="0"/>
              <a:t>EUV spectrum of Xenon plasmas</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t="1518" b="6071"/>
          <a:stretch>
            <a:fillRect/>
          </a:stretch>
        </p:blipFill>
        <p:spPr bwMode="auto">
          <a:xfrm>
            <a:off x="533400" y="895350"/>
            <a:ext cx="6626225" cy="392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 name="TextBox 3"/>
          <p:cNvSpPr txBox="1"/>
          <p:nvPr/>
        </p:nvSpPr>
        <p:spPr>
          <a:xfrm>
            <a:off x="7068732" y="1428646"/>
            <a:ext cx="1831975" cy="646331"/>
          </a:xfrm>
          <a:prstGeom prst="rect">
            <a:avLst/>
          </a:prstGeom>
          <a:noFill/>
        </p:spPr>
        <p:txBody>
          <a:bodyPr wrap="square" rtlCol="0">
            <a:spAutoFit/>
          </a:bodyPr>
          <a:lstStyle/>
          <a:p>
            <a:r>
              <a:rPr lang="en-US" dirty="0"/>
              <a:t>n</a:t>
            </a:r>
            <a:r>
              <a:rPr lang="en-US" baseline="-25000" dirty="0"/>
              <a:t>e</a:t>
            </a:r>
            <a:r>
              <a:rPr lang="en-US" dirty="0"/>
              <a:t>=10</a:t>
            </a:r>
            <a:r>
              <a:rPr lang="en-US" baseline="30000" dirty="0"/>
              <a:t>17</a:t>
            </a:r>
            <a:r>
              <a:rPr lang="en-US" dirty="0"/>
              <a:t>-10</a:t>
            </a:r>
            <a:r>
              <a:rPr lang="en-US" baseline="30000" dirty="0"/>
              <a:t>19 </a:t>
            </a:r>
            <a:r>
              <a:rPr lang="en-US" dirty="0"/>
              <a:t>cm</a:t>
            </a:r>
            <a:r>
              <a:rPr lang="en-US" baseline="30000" dirty="0"/>
              <a:t>-3</a:t>
            </a:r>
          </a:p>
          <a:p>
            <a:r>
              <a:rPr lang="en-US" dirty="0" err="1"/>
              <a:t>T</a:t>
            </a:r>
            <a:r>
              <a:rPr lang="en-US" baseline="-25000" dirty="0" err="1"/>
              <a:t>e</a:t>
            </a:r>
            <a:r>
              <a:rPr lang="en-US" dirty="0"/>
              <a:t>=10-30 eV</a:t>
            </a:r>
          </a:p>
        </p:txBody>
      </p:sp>
    </p:spTree>
    <p:extLst>
      <p:ext uri="{BB962C8B-B14F-4D97-AF65-F5344CB8AC3E}">
        <p14:creationId xmlns:p14="http://schemas.microsoft.com/office/powerpoint/2010/main" val="1683563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7150"/>
            <a:ext cx="652708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 name="Oval 3"/>
          <p:cNvSpPr/>
          <p:nvPr/>
        </p:nvSpPr>
        <p:spPr>
          <a:xfrm>
            <a:off x="3276600" y="3181350"/>
            <a:ext cx="990600" cy="990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105400" y="1200150"/>
            <a:ext cx="685800" cy="3124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267200" y="3257550"/>
            <a:ext cx="838200" cy="2286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39758" y="1859499"/>
            <a:ext cx="1450428" cy="954107"/>
          </a:xfrm>
          <a:prstGeom prst="rect">
            <a:avLst/>
          </a:prstGeom>
          <a:solidFill>
            <a:schemeClr val="bg1"/>
          </a:solidFill>
        </p:spPr>
        <p:txBody>
          <a:bodyPr wrap="square" rtlCol="0">
            <a:spAutoFit/>
          </a:bodyPr>
          <a:lstStyle/>
          <a:p>
            <a:pPr algn="ctr"/>
            <a:r>
              <a:rPr lang="en-US" sz="2800" dirty="0"/>
              <a:t>Winner:</a:t>
            </a:r>
            <a:endParaRPr lang="en-US" sz="2800" dirty="0">
              <a:sym typeface="Symbol"/>
            </a:endParaRPr>
          </a:p>
          <a:p>
            <a:pPr algn="ctr"/>
            <a:r>
              <a:rPr lang="en-US" sz="2800" b="1" dirty="0">
                <a:solidFill>
                  <a:srgbClr val="C00000"/>
                </a:solidFill>
              </a:rPr>
              <a:t>Tin!</a:t>
            </a:r>
          </a:p>
        </p:txBody>
      </p:sp>
    </p:spTree>
    <p:extLst>
      <p:ext uri="{BB962C8B-B14F-4D97-AF65-F5344CB8AC3E}">
        <p14:creationId xmlns:p14="http://schemas.microsoft.com/office/powerpoint/2010/main" val="349083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838" y="394"/>
            <a:ext cx="8229600" cy="660410"/>
          </a:xfrm>
        </p:spPr>
        <p:txBody>
          <a:bodyPr>
            <a:normAutofit/>
          </a:bodyPr>
          <a:lstStyle/>
          <a:p>
            <a:r>
              <a:rPr lang="en-US" sz="2800" dirty="0"/>
              <a:t>Laser-Produced Plasma vs Discharge-Produced Plasma</a:t>
            </a:r>
          </a:p>
        </p:txBody>
      </p:sp>
      <p:sp>
        <p:nvSpPr>
          <p:cNvPr id="3" name="Oval 2"/>
          <p:cNvSpPr>
            <a:spLocks noChangeArrowheads="1"/>
          </p:cNvSpPr>
          <p:nvPr/>
        </p:nvSpPr>
        <p:spPr bwMode="auto">
          <a:xfrm>
            <a:off x="3201987" y="944548"/>
            <a:ext cx="2447925" cy="1008062"/>
          </a:xfrm>
          <a:prstGeom prst="ellipse">
            <a:avLst/>
          </a:prstGeom>
          <a:solidFill>
            <a:srgbClr val="339966">
              <a:alpha val="30196"/>
            </a:srgbClr>
          </a:solidFill>
          <a:ln w="12700">
            <a:solidFill>
              <a:schemeClr val="tx1"/>
            </a:solidFill>
            <a:round/>
            <a:headEnd type="none" w="sm" len="sm"/>
            <a:tailEnd type="none" w="sm" len="sm"/>
          </a:ln>
        </p:spPr>
        <p:txBody>
          <a:bodyPr wrap="none" anchor="ct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4" name="AutoShape 4"/>
          <p:cNvSpPr>
            <a:spLocks noChangeAspect="1" noChangeArrowheads="1"/>
          </p:cNvSpPr>
          <p:nvPr/>
        </p:nvSpPr>
        <p:spPr bwMode="auto">
          <a:xfrm>
            <a:off x="461962" y="1079485"/>
            <a:ext cx="439737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grpSp>
        <p:nvGrpSpPr>
          <p:cNvPr id="5" name="Group 5"/>
          <p:cNvGrpSpPr>
            <a:grpSpLocks/>
          </p:cNvGrpSpPr>
          <p:nvPr/>
        </p:nvGrpSpPr>
        <p:grpSpPr bwMode="auto">
          <a:xfrm>
            <a:off x="465137" y="1079485"/>
            <a:ext cx="2613025" cy="2120900"/>
            <a:chOff x="5" y="-503"/>
            <a:chExt cx="3430" cy="2786"/>
          </a:xfrm>
        </p:grpSpPr>
        <p:sp>
          <p:nvSpPr>
            <p:cNvPr id="6" name="Freeform 6"/>
            <p:cNvSpPr>
              <a:spLocks/>
            </p:cNvSpPr>
            <p:nvPr/>
          </p:nvSpPr>
          <p:spPr bwMode="auto">
            <a:xfrm>
              <a:off x="1704" y="727"/>
              <a:ext cx="1731" cy="1556"/>
            </a:xfrm>
            <a:custGeom>
              <a:avLst/>
              <a:gdLst>
                <a:gd name="T0" fmla="*/ 1731 w 1731"/>
                <a:gd name="T1" fmla="*/ 1556 h 1556"/>
                <a:gd name="T2" fmla="*/ 668 w 1731"/>
                <a:gd name="T3" fmla="*/ 0 h 1556"/>
                <a:gd name="T4" fmla="*/ 0 w 1731"/>
                <a:gd name="T5" fmla="*/ 1084 h 1556"/>
                <a:gd name="T6" fmla="*/ 1731 w 1731"/>
                <a:gd name="T7" fmla="*/ 1556 h 1556"/>
                <a:gd name="T8" fmla="*/ 0 60000 65536"/>
                <a:gd name="T9" fmla="*/ 0 60000 65536"/>
                <a:gd name="T10" fmla="*/ 0 60000 65536"/>
                <a:gd name="T11" fmla="*/ 0 60000 65536"/>
                <a:gd name="T12" fmla="*/ 0 w 1731"/>
                <a:gd name="T13" fmla="*/ 0 h 1556"/>
                <a:gd name="T14" fmla="*/ 1731 w 1731"/>
                <a:gd name="T15" fmla="*/ 1556 h 1556"/>
              </a:gdLst>
              <a:ahLst/>
              <a:cxnLst>
                <a:cxn ang="T8">
                  <a:pos x="T0" y="T1"/>
                </a:cxn>
                <a:cxn ang="T9">
                  <a:pos x="T2" y="T3"/>
                </a:cxn>
                <a:cxn ang="T10">
                  <a:pos x="T4" y="T5"/>
                </a:cxn>
                <a:cxn ang="T11">
                  <a:pos x="T6" y="T7"/>
                </a:cxn>
              </a:cxnLst>
              <a:rect l="T12" t="T13" r="T14" b="T15"/>
              <a:pathLst>
                <a:path w="1731" h="1556">
                  <a:moveTo>
                    <a:pt x="1731" y="1556"/>
                  </a:moveTo>
                  <a:lnTo>
                    <a:pt x="668" y="0"/>
                  </a:lnTo>
                  <a:lnTo>
                    <a:pt x="0" y="1084"/>
                  </a:lnTo>
                  <a:lnTo>
                    <a:pt x="1731" y="1556"/>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 name="Freeform 7"/>
            <p:cNvSpPr>
              <a:spLocks/>
            </p:cNvSpPr>
            <p:nvPr/>
          </p:nvSpPr>
          <p:spPr bwMode="auto">
            <a:xfrm>
              <a:off x="5" y="-503"/>
              <a:ext cx="2367" cy="2314"/>
            </a:xfrm>
            <a:custGeom>
              <a:avLst/>
              <a:gdLst>
                <a:gd name="T0" fmla="*/ 2367 w 2367"/>
                <a:gd name="T1" fmla="*/ 1233 h 2314"/>
                <a:gd name="T2" fmla="*/ 668 w 2367"/>
                <a:gd name="T3" fmla="*/ 0 h 2314"/>
                <a:gd name="T4" fmla="*/ 0 w 2367"/>
                <a:gd name="T5" fmla="*/ 1081 h 2314"/>
                <a:gd name="T6" fmla="*/ 1699 w 2367"/>
                <a:gd name="T7" fmla="*/ 2314 h 2314"/>
                <a:gd name="T8" fmla="*/ 2367 w 2367"/>
                <a:gd name="T9" fmla="*/ 1233 h 2314"/>
                <a:gd name="T10" fmla="*/ 0 60000 65536"/>
                <a:gd name="T11" fmla="*/ 0 60000 65536"/>
                <a:gd name="T12" fmla="*/ 0 60000 65536"/>
                <a:gd name="T13" fmla="*/ 0 60000 65536"/>
                <a:gd name="T14" fmla="*/ 0 60000 65536"/>
                <a:gd name="T15" fmla="*/ 0 w 2367"/>
                <a:gd name="T16" fmla="*/ 0 h 2314"/>
                <a:gd name="T17" fmla="*/ 2367 w 2367"/>
                <a:gd name="T18" fmla="*/ 2314 h 2314"/>
              </a:gdLst>
              <a:ahLst/>
              <a:cxnLst>
                <a:cxn ang="T10">
                  <a:pos x="T0" y="T1"/>
                </a:cxn>
                <a:cxn ang="T11">
                  <a:pos x="T2" y="T3"/>
                </a:cxn>
                <a:cxn ang="T12">
                  <a:pos x="T4" y="T5"/>
                </a:cxn>
                <a:cxn ang="T13">
                  <a:pos x="T6" y="T7"/>
                </a:cxn>
                <a:cxn ang="T14">
                  <a:pos x="T8" y="T9"/>
                </a:cxn>
              </a:cxnLst>
              <a:rect l="T15" t="T16" r="T17" b="T18"/>
              <a:pathLst>
                <a:path w="2367" h="2314">
                  <a:moveTo>
                    <a:pt x="2367" y="1233"/>
                  </a:moveTo>
                  <a:lnTo>
                    <a:pt x="668" y="0"/>
                  </a:lnTo>
                  <a:lnTo>
                    <a:pt x="0" y="1081"/>
                  </a:lnTo>
                  <a:lnTo>
                    <a:pt x="1699" y="2314"/>
                  </a:lnTo>
                  <a:lnTo>
                    <a:pt x="2367" y="123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 name="Freeform 8"/>
            <p:cNvSpPr>
              <a:spLocks/>
            </p:cNvSpPr>
            <p:nvPr/>
          </p:nvSpPr>
          <p:spPr bwMode="auto">
            <a:xfrm>
              <a:off x="1559" y="510"/>
              <a:ext cx="956" cy="1521"/>
            </a:xfrm>
            <a:custGeom>
              <a:avLst/>
              <a:gdLst>
                <a:gd name="T0" fmla="*/ 625 w 956"/>
                <a:gd name="T1" fmla="*/ 755 h 1521"/>
                <a:gd name="T2" fmla="*/ 713 w 956"/>
                <a:gd name="T3" fmla="*/ 606 h 1521"/>
                <a:gd name="T4" fmla="*/ 788 w 956"/>
                <a:gd name="T5" fmla="*/ 462 h 1521"/>
                <a:gd name="T6" fmla="*/ 853 w 956"/>
                <a:gd name="T7" fmla="*/ 334 h 1521"/>
                <a:gd name="T8" fmla="*/ 903 w 956"/>
                <a:gd name="T9" fmla="*/ 223 h 1521"/>
                <a:gd name="T10" fmla="*/ 936 w 956"/>
                <a:gd name="T11" fmla="*/ 128 h 1521"/>
                <a:gd name="T12" fmla="*/ 953 w 956"/>
                <a:gd name="T13" fmla="*/ 60 h 1521"/>
                <a:gd name="T14" fmla="*/ 953 w 956"/>
                <a:gd name="T15" fmla="*/ 14 h 1521"/>
                <a:gd name="T16" fmla="*/ 933 w 956"/>
                <a:gd name="T17" fmla="*/ 0 h 1521"/>
                <a:gd name="T18" fmla="*/ 896 w 956"/>
                <a:gd name="T19" fmla="*/ 16 h 1521"/>
                <a:gd name="T20" fmla="*/ 841 w 956"/>
                <a:gd name="T21" fmla="*/ 60 h 1521"/>
                <a:gd name="T22" fmla="*/ 776 w 956"/>
                <a:gd name="T23" fmla="*/ 130 h 1521"/>
                <a:gd name="T24" fmla="*/ 698 w 956"/>
                <a:gd name="T25" fmla="*/ 223 h 1521"/>
                <a:gd name="T26" fmla="*/ 613 w 956"/>
                <a:gd name="T27" fmla="*/ 334 h 1521"/>
                <a:gd name="T28" fmla="*/ 520 w 956"/>
                <a:gd name="T29" fmla="*/ 464 h 1521"/>
                <a:gd name="T30" fmla="*/ 425 w 956"/>
                <a:gd name="T31" fmla="*/ 611 h 1521"/>
                <a:gd name="T32" fmla="*/ 330 w 956"/>
                <a:gd name="T33" fmla="*/ 766 h 1521"/>
                <a:gd name="T34" fmla="*/ 243 w 956"/>
                <a:gd name="T35" fmla="*/ 918 h 1521"/>
                <a:gd name="T36" fmla="*/ 167 w 956"/>
                <a:gd name="T37" fmla="*/ 1059 h 1521"/>
                <a:gd name="T38" fmla="*/ 102 w 956"/>
                <a:gd name="T39" fmla="*/ 1187 h 1521"/>
                <a:gd name="T40" fmla="*/ 52 w 956"/>
                <a:gd name="T41" fmla="*/ 1298 h 1521"/>
                <a:gd name="T42" fmla="*/ 20 w 956"/>
                <a:gd name="T43" fmla="*/ 1393 h 1521"/>
                <a:gd name="T44" fmla="*/ 2 w 956"/>
                <a:gd name="T45" fmla="*/ 1464 h 1521"/>
                <a:gd name="T46" fmla="*/ 2 w 956"/>
                <a:gd name="T47" fmla="*/ 1507 h 1521"/>
                <a:gd name="T48" fmla="*/ 22 w 956"/>
                <a:gd name="T49" fmla="*/ 1521 h 1521"/>
                <a:gd name="T50" fmla="*/ 60 w 956"/>
                <a:gd name="T51" fmla="*/ 1507 h 1521"/>
                <a:gd name="T52" fmla="*/ 115 w 956"/>
                <a:gd name="T53" fmla="*/ 1461 h 1521"/>
                <a:gd name="T54" fmla="*/ 180 w 956"/>
                <a:gd name="T55" fmla="*/ 1393 h 1521"/>
                <a:gd name="T56" fmla="*/ 258 w 956"/>
                <a:gd name="T57" fmla="*/ 1298 h 1521"/>
                <a:gd name="T58" fmla="*/ 343 w 956"/>
                <a:gd name="T59" fmla="*/ 1187 h 1521"/>
                <a:gd name="T60" fmla="*/ 435 w 956"/>
                <a:gd name="T61" fmla="*/ 1056 h 1521"/>
                <a:gd name="T62" fmla="*/ 530 w 956"/>
                <a:gd name="T63" fmla="*/ 910 h 15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6"/>
                <a:gd name="T97" fmla="*/ 0 h 1521"/>
                <a:gd name="T98" fmla="*/ 956 w 956"/>
                <a:gd name="T99" fmla="*/ 1521 h 15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6" h="1521">
                  <a:moveTo>
                    <a:pt x="578" y="834"/>
                  </a:moveTo>
                  <a:lnTo>
                    <a:pt x="625" y="755"/>
                  </a:lnTo>
                  <a:lnTo>
                    <a:pt x="670" y="679"/>
                  </a:lnTo>
                  <a:lnTo>
                    <a:pt x="713" y="606"/>
                  </a:lnTo>
                  <a:lnTo>
                    <a:pt x="753" y="532"/>
                  </a:lnTo>
                  <a:lnTo>
                    <a:pt x="788" y="462"/>
                  </a:lnTo>
                  <a:lnTo>
                    <a:pt x="823" y="396"/>
                  </a:lnTo>
                  <a:lnTo>
                    <a:pt x="853" y="334"/>
                  </a:lnTo>
                  <a:lnTo>
                    <a:pt x="878" y="277"/>
                  </a:lnTo>
                  <a:lnTo>
                    <a:pt x="903" y="223"/>
                  </a:lnTo>
                  <a:lnTo>
                    <a:pt x="921" y="174"/>
                  </a:lnTo>
                  <a:lnTo>
                    <a:pt x="936" y="128"/>
                  </a:lnTo>
                  <a:lnTo>
                    <a:pt x="948" y="90"/>
                  </a:lnTo>
                  <a:lnTo>
                    <a:pt x="953" y="60"/>
                  </a:lnTo>
                  <a:lnTo>
                    <a:pt x="956" y="33"/>
                  </a:lnTo>
                  <a:lnTo>
                    <a:pt x="953" y="14"/>
                  </a:lnTo>
                  <a:lnTo>
                    <a:pt x="946" y="3"/>
                  </a:lnTo>
                  <a:lnTo>
                    <a:pt x="933" y="0"/>
                  </a:lnTo>
                  <a:lnTo>
                    <a:pt x="916" y="3"/>
                  </a:lnTo>
                  <a:lnTo>
                    <a:pt x="896" y="16"/>
                  </a:lnTo>
                  <a:lnTo>
                    <a:pt x="871" y="33"/>
                  </a:lnTo>
                  <a:lnTo>
                    <a:pt x="841" y="60"/>
                  </a:lnTo>
                  <a:lnTo>
                    <a:pt x="811" y="92"/>
                  </a:lnTo>
                  <a:lnTo>
                    <a:pt x="776" y="130"/>
                  </a:lnTo>
                  <a:lnTo>
                    <a:pt x="738" y="174"/>
                  </a:lnTo>
                  <a:lnTo>
                    <a:pt x="698" y="223"/>
                  </a:lnTo>
                  <a:lnTo>
                    <a:pt x="655" y="277"/>
                  </a:lnTo>
                  <a:lnTo>
                    <a:pt x="613" y="334"/>
                  </a:lnTo>
                  <a:lnTo>
                    <a:pt x="568" y="399"/>
                  </a:lnTo>
                  <a:lnTo>
                    <a:pt x="520" y="464"/>
                  </a:lnTo>
                  <a:lnTo>
                    <a:pt x="473" y="535"/>
                  </a:lnTo>
                  <a:lnTo>
                    <a:pt x="425" y="611"/>
                  </a:lnTo>
                  <a:lnTo>
                    <a:pt x="378" y="687"/>
                  </a:lnTo>
                  <a:lnTo>
                    <a:pt x="330" y="766"/>
                  </a:lnTo>
                  <a:lnTo>
                    <a:pt x="285" y="842"/>
                  </a:lnTo>
                  <a:lnTo>
                    <a:pt x="243" y="918"/>
                  </a:lnTo>
                  <a:lnTo>
                    <a:pt x="205" y="988"/>
                  </a:lnTo>
                  <a:lnTo>
                    <a:pt x="167" y="1059"/>
                  </a:lnTo>
                  <a:lnTo>
                    <a:pt x="132" y="1124"/>
                  </a:lnTo>
                  <a:lnTo>
                    <a:pt x="102" y="1187"/>
                  </a:lnTo>
                  <a:lnTo>
                    <a:pt x="77" y="1246"/>
                  </a:lnTo>
                  <a:lnTo>
                    <a:pt x="52" y="1298"/>
                  </a:lnTo>
                  <a:lnTo>
                    <a:pt x="35" y="1347"/>
                  </a:lnTo>
                  <a:lnTo>
                    <a:pt x="20" y="1393"/>
                  </a:lnTo>
                  <a:lnTo>
                    <a:pt x="7" y="1431"/>
                  </a:lnTo>
                  <a:lnTo>
                    <a:pt x="2" y="1464"/>
                  </a:lnTo>
                  <a:lnTo>
                    <a:pt x="0" y="1488"/>
                  </a:lnTo>
                  <a:lnTo>
                    <a:pt x="2" y="1507"/>
                  </a:lnTo>
                  <a:lnTo>
                    <a:pt x="10" y="1518"/>
                  </a:lnTo>
                  <a:lnTo>
                    <a:pt x="22" y="1521"/>
                  </a:lnTo>
                  <a:lnTo>
                    <a:pt x="40" y="1518"/>
                  </a:lnTo>
                  <a:lnTo>
                    <a:pt x="60" y="1507"/>
                  </a:lnTo>
                  <a:lnTo>
                    <a:pt x="85" y="1488"/>
                  </a:lnTo>
                  <a:lnTo>
                    <a:pt x="115" y="1461"/>
                  </a:lnTo>
                  <a:lnTo>
                    <a:pt x="145" y="1428"/>
                  </a:lnTo>
                  <a:lnTo>
                    <a:pt x="180" y="1393"/>
                  </a:lnTo>
                  <a:lnTo>
                    <a:pt x="218" y="1347"/>
                  </a:lnTo>
                  <a:lnTo>
                    <a:pt x="258" y="1298"/>
                  </a:lnTo>
                  <a:lnTo>
                    <a:pt x="300" y="1244"/>
                  </a:lnTo>
                  <a:lnTo>
                    <a:pt x="343" y="1187"/>
                  </a:lnTo>
                  <a:lnTo>
                    <a:pt x="388" y="1121"/>
                  </a:lnTo>
                  <a:lnTo>
                    <a:pt x="435" y="1056"/>
                  </a:lnTo>
                  <a:lnTo>
                    <a:pt x="483" y="986"/>
                  </a:lnTo>
                  <a:lnTo>
                    <a:pt x="530" y="910"/>
                  </a:lnTo>
                  <a:lnTo>
                    <a:pt x="578" y="834"/>
                  </a:lnTo>
                  <a:close/>
                </a:path>
              </a:pathLst>
            </a:custGeom>
            <a:solidFill>
              <a:srgbClr val="DDDDDD"/>
            </a:solidFill>
            <a:ln w="12700">
              <a:solidFill>
                <a:srgbClr val="000000"/>
              </a:solidFill>
              <a:prstDash val="solid"/>
              <a:round/>
              <a:headEnd/>
              <a:tailEnd/>
            </a:ln>
          </p:spPr>
          <p:txBody>
            <a:bodyPr/>
            <a:lstStyle/>
            <a:p>
              <a:endParaRPr lang="de-DE"/>
            </a:p>
          </p:txBody>
        </p:sp>
      </p:grpSp>
      <p:sp>
        <p:nvSpPr>
          <p:cNvPr id="9" name="Rectangle 9"/>
          <p:cNvSpPr>
            <a:spLocks noChangeArrowheads="1"/>
          </p:cNvSpPr>
          <p:nvPr/>
        </p:nvSpPr>
        <p:spPr bwMode="auto">
          <a:xfrm>
            <a:off x="2349500" y="3198798"/>
            <a:ext cx="1630362" cy="32067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10" name="Oval 10"/>
          <p:cNvSpPr>
            <a:spLocks noChangeArrowheads="1"/>
          </p:cNvSpPr>
          <p:nvPr/>
        </p:nvSpPr>
        <p:spPr bwMode="auto">
          <a:xfrm>
            <a:off x="2857500" y="3060685"/>
            <a:ext cx="466725" cy="254000"/>
          </a:xfrm>
          <a:prstGeom prst="ellipse">
            <a:avLst/>
          </a:pr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11" name="Rectangle 11"/>
          <p:cNvSpPr>
            <a:spLocks noChangeArrowheads="1"/>
          </p:cNvSpPr>
          <p:nvPr/>
        </p:nvSpPr>
        <p:spPr bwMode="auto">
          <a:xfrm>
            <a:off x="1122362" y="1757348"/>
            <a:ext cx="5476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12" name="Rectangle 12"/>
          <p:cNvSpPr>
            <a:spLocks noChangeArrowheads="1"/>
          </p:cNvSpPr>
          <p:nvPr/>
        </p:nvSpPr>
        <p:spPr bwMode="auto">
          <a:xfrm>
            <a:off x="1231900" y="1822435"/>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r>
              <a:rPr lang="en-US" altLang="ja-JP" sz="1300">
                <a:solidFill>
                  <a:srgbClr val="000000"/>
                </a:solidFill>
                <a:latin typeface="Frutiger 45 Light" pitchFamily="34" charset="0"/>
                <a:ea typeface="MS Mincho" pitchFamily="49" charset="-128"/>
              </a:rPr>
              <a:t>P</a:t>
            </a:r>
            <a:endParaRPr lang="en-US" altLang="de-DE"/>
          </a:p>
        </p:txBody>
      </p:sp>
      <p:sp>
        <p:nvSpPr>
          <p:cNvPr id="13" name="Rectangle 13"/>
          <p:cNvSpPr>
            <a:spLocks noChangeArrowheads="1"/>
          </p:cNvSpPr>
          <p:nvPr/>
        </p:nvSpPr>
        <p:spPr bwMode="auto">
          <a:xfrm>
            <a:off x="1322387" y="1930385"/>
            <a:ext cx="2222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r>
              <a:rPr lang="en-US" altLang="ja-JP" sz="900">
                <a:solidFill>
                  <a:srgbClr val="000000"/>
                </a:solidFill>
                <a:latin typeface="Frutiger 45 Light" pitchFamily="34" charset="0"/>
                <a:ea typeface="MS Mincho" pitchFamily="49" charset="-128"/>
              </a:rPr>
              <a:t>laser</a:t>
            </a:r>
            <a:endParaRPr lang="en-US" altLang="de-DE"/>
          </a:p>
        </p:txBody>
      </p:sp>
      <p:grpSp>
        <p:nvGrpSpPr>
          <p:cNvPr id="14" name="Group 14"/>
          <p:cNvGrpSpPr>
            <a:grpSpLocks/>
          </p:cNvGrpSpPr>
          <p:nvPr/>
        </p:nvGrpSpPr>
        <p:grpSpPr bwMode="auto">
          <a:xfrm>
            <a:off x="3387725" y="2590785"/>
            <a:ext cx="403225" cy="423863"/>
            <a:chOff x="3841" y="1482"/>
            <a:chExt cx="530" cy="557"/>
          </a:xfrm>
        </p:grpSpPr>
        <p:sp>
          <p:nvSpPr>
            <p:cNvPr id="15" name="Freeform 15"/>
            <p:cNvSpPr>
              <a:spLocks/>
            </p:cNvSpPr>
            <p:nvPr/>
          </p:nvSpPr>
          <p:spPr bwMode="auto">
            <a:xfrm>
              <a:off x="3841" y="1607"/>
              <a:ext cx="408" cy="432"/>
            </a:xfrm>
            <a:custGeom>
              <a:avLst/>
              <a:gdLst>
                <a:gd name="T0" fmla="*/ 20 w 408"/>
                <a:gd name="T1" fmla="*/ 432 h 432"/>
                <a:gd name="T2" fmla="*/ 10 w 408"/>
                <a:gd name="T3" fmla="*/ 407 h 432"/>
                <a:gd name="T4" fmla="*/ 0 w 408"/>
                <a:gd name="T5" fmla="*/ 386 h 432"/>
                <a:gd name="T6" fmla="*/ 0 w 408"/>
                <a:gd name="T7" fmla="*/ 377 h 432"/>
                <a:gd name="T8" fmla="*/ 0 w 408"/>
                <a:gd name="T9" fmla="*/ 369 h 432"/>
                <a:gd name="T10" fmla="*/ 2 w 408"/>
                <a:gd name="T11" fmla="*/ 364 h 432"/>
                <a:gd name="T12" fmla="*/ 7 w 408"/>
                <a:gd name="T13" fmla="*/ 358 h 432"/>
                <a:gd name="T14" fmla="*/ 17 w 408"/>
                <a:gd name="T15" fmla="*/ 358 h 432"/>
                <a:gd name="T16" fmla="*/ 35 w 408"/>
                <a:gd name="T17" fmla="*/ 361 h 432"/>
                <a:gd name="T18" fmla="*/ 55 w 408"/>
                <a:gd name="T19" fmla="*/ 369 h 432"/>
                <a:gd name="T20" fmla="*/ 77 w 408"/>
                <a:gd name="T21" fmla="*/ 377 h 432"/>
                <a:gd name="T22" fmla="*/ 100 w 408"/>
                <a:gd name="T23" fmla="*/ 386 h 432"/>
                <a:gd name="T24" fmla="*/ 120 w 408"/>
                <a:gd name="T25" fmla="*/ 388 h 432"/>
                <a:gd name="T26" fmla="*/ 135 w 408"/>
                <a:gd name="T27" fmla="*/ 391 h 432"/>
                <a:gd name="T28" fmla="*/ 145 w 408"/>
                <a:gd name="T29" fmla="*/ 386 h 432"/>
                <a:gd name="T30" fmla="*/ 147 w 408"/>
                <a:gd name="T31" fmla="*/ 375 h 432"/>
                <a:gd name="T32" fmla="*/ 145 w 408"/>
                <a:gd name="T33" fmla="*/ 358 h 432"/>
                <a:gd name="T34" fmla="*/ 140 w 408"/>
                <a:gd name="T35" fmla="*/ 337 h 432"/>
                <a:gd name="T36" fmla="*/ 132 w 408"/>
                <a:gd name="T37" fmla="*/ 312 h 432"/>
                <a:gd name="T38" fmla="*/ 122 w 408"/>
                <a:gd name="T39" fmla="*/ 288 h 432"/>
                <a:gd name="T40" fmla="*/ 117 w 408"/>
                <a:gd name="T41" fmla="*/ 266 h 432"/>
                <a:gd name="T42" fmla="*/ 115 w 408"/>
                <a:gd name="T43" fmla="*/ 247 h 432"/>
                <a:gd name="T44" fmla="*/ 117 w 408"/>
                <a:gd name="T45" fmla="*/ 236 h 432"/>
                <a:gd name="T46" fmla="*/ 127 w 408"/>
                <a:gd name="T47" fmla="*/ 234 h 432"/>
                <a:gd name="T48" fmla="*/ 145 w 408"/>
                <a:gd name="T49" fmla="*/ 236 h 432"/>
                <a:gd name="T50" fmla="*/ 165 w 408"/>
                <a:gd name="T51" fmla="*/ 242 h 432"/>
                <a:gd name="T52" fmla="*/ 187 w 408"/>
                <a:gd name="T53" fmla="*/ 253 h 432"/>
                <a:gd name="T54" fmla="*/ 210 w 408"/>
                <a:gd name="T55" fmla="*/ 261 h 432"/>
                <a:gd name="T56" fmla="*/ 230 w 408"/>
                <a:gd name="T57" fmla="*/ 266 h 432"/>
                <a:gd name="T58" fmla="*/ 245 w 408"/>
                <a:gd name="T59" fmla="*/ 269 h 432"/>
                <a:gd name="T60" fmla="*/ 255 w 408"/>
                <a:gd name="T61" fmla="*/ 266 h 432"/>
                <a:gd name="T62" fmla="*/ 260 w 408"/>
                <a:gd name="T63" fmla="*/ 255 h 432"/>
                <a:gd name="T64" fmla="*/ 258 w 408"/>
                <a:gd name="T65" fmla="*/ 239 h 432"/>
                <a:gd name="T66" fmla="*/ 250 w 408"/>
                <a:gd name="T67" fmla="*/ 217 h 432"/>
                <a:gd name="T68" fmla="*/ 243 w 408"/>
                <a:gd name="T69" fmla="*/ 193 h 432"/>
                <a:gd name="T70" fmla="*/ 235 w 408"/>
                <a:gd name="T71" fmla="*/ 168 h 432"/>
                <a:gd name="T72" fmla="*/ 228 w 408"/>
                <a:gd name="T73" fmla="*/ 147 h 432"/>
                <a:gd name="T74" fmla="*/ 225 w 408"/>
                <a:gd name="T75" fmla="*/ 128 h 432"/>
                <a:gd name="T76" fmla="*/ 230 w 408"/>
                <a:gd name="T77" fmla="*/ 117 h 432"/>
                <a:gd name="T78" fmla="*/ 240 w 408"/>
                <a:gd name="T79" fmla="*/ 114 h 432"/>
                <a:gd name="T80" fmla="*/ 255 w 408"/>
                <a:gd name="T81" fmla="*/ 114 h 432"/>
                <a:gd name="T82" fmla="*/ 275 w 408"/>
                <a:gd name="T83" fmla="*/ 120 h 432"/>
                <a:gd name="T84" fmla="*/ 295 w 408"/>
                <a:gd name="T85" fmla="*/ 128 h 432"/>
                <a:gd name="T86" fmla="*/ 315 w 408"/>
                <a:gd name="T87" fmla="*/ 136 h 432"/>
                <a:gd name="T88" fmla="*/ 335 w 408"/>
                <a:gd name="T89" fmla="*/ 144 h 432"/>
                <a:gd name="T90" fmla="*/ 353 w 408"/>
                <a:gd name="T91" fmla="*/ 147 h 432"/>
                <a:gd name="T92" fmla="*/ 365 w 408"/>
                <a:gd name="T93" fmla="*/ 147 h 432"/>
                <a:gd name="T94" fmla="*/ 373 w 408"/>
                <a:gd name="T95" fmla="*/ 141 h 432"/>
                <a:gd name="T96" fmla="*/ 375 w 408"/>
                <a:gd name="T97" fmla="*/ 130 h 432"/>
                <a:gd name="T98" fmla="*/ 375 w 408"/>
                <a:gd name="T99" fmla="*/ 120 h 432"/>
                <a:gd name="T100" fmla="*/ 373 w 408"/>
                <a:gd name="T101" fmla="*/ 106 h 432"/>
                <a:gd name="T102" fmla="*/ 370 w 408"/>
                <a:gd name="T103" fmla="*/ 92 h 432"/>
                <a:gd name="T104" fmla="*/ 370 w 408"/>
                <a:gd name="T105" fmla="*/ 76 h 432"/>
                <a:gd name="T106" fmla="*/ 373 w 408"/>
                <a:gd name="T107" fmla="*/ 57 h 432"/>
                <a:gd name="T108" fmla="*/ 380 w 408"/>
                <a:gd name="T109" fmla="*/ 41 h 432"/>
                <a:gd name="T110" fmla="*/ 388 w 408"/>
                <a:gd name="T111" fmla="*/ 27 h 432"/>
                <a:gd name="T112" fmla="*/ 395 w 408"/>
                <a:gd name="T113" fmla="*/ 19 h 432"/>
                <a:gd name="T114" fmla="*/ 408 w 408"/>
                <a:gd name="T115" fmla="*/ 0 h 4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8"/>
                <a:gd name="T175" fmla="*/ 0 h 432"/>
                <a:gd name="T176" fmla="*/ 408 w 408"/>
                <a:gd name="T177" fmla="*/ 432 h 4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8" h="432">
                  <a:moveTo>
                    <a:pt x="20" y="432"/>
                  </a:moveTo>
                  <a:lnTo>
                    <a:pt x="10" y="407"/>
                  </a:lnTo>
                  <a:lnTo>
                    <a:pt x="0" y="386"/>
                  </a:lnTo>
                  <a:lnTo>
                    <a:pt x="0" y="377"/>
                  </a:lnTo>
                  <a:lnTo>
                    <a:pt x="0" y="369"/>
                  </a:lnTo>
                  <a:lnTo>
                    <a:pt x="2" y="364"/>
                  </a:lnTo>
                  <a:lnTo>
                    <a:pt x="7" y="358"/>
                  </a:lnTo>
                  <a:lnTo>
                    <a:pt x="17" y="358"/>
                  </a:lnTo>
                  <a:lnTo>
                    <a:pt x="35" y="361"/>
                  </a:lnTo>
                  <a:lnTo>
                    <a:pt x="55" y="369"/>
                  </a:lnTo>
                  <a:lnTo>
                    <a:pt x="77" y="377"/>
                  </a:lnTo>
                  <a:lnTo>
                    <a:pt x="100" y="386"/>
                  </a:lnTo>
                  <a:lnTo>
                    <a:pt x="120" y="388"/>
                  </a:lnTo>
                  <a:lnTo>
                    <a:pt x="135" y="391"/>
                  </a:lnTo>
                  <a:lnTo>
                    <a:pt x="145" y="386"/>
                  </a:lnTo>
                  <a:lnTo>
                    <a:pt x="147" y="375"/>
                  </a:lnTo>
                  <a:lnTo>
                    <a:pt x="145" y="358"/>
                  </a:lnTo>
                  <a:lnTo>
                    <a:pt x="140" y="337"/>
                  </a:lnTo>
                  <a:lnTo>
                    <a:pt x="132" y="312"/>
                  </a:lnTo>
                  <a:lnTo>
                    <a:pt x="122" y="288"/>
                  </a:lnTo>
                  <a:lnTo>
                    <a:pt x="117" y="266"/>
                  </a:lnTo>
                  <a:lnTo>
                    <a:pt x="115" y="247"/>
                  </a:lnTo>
                  <a:lnTo>
                    <a:pt x="117" y="236"/>
                  </a:lnTo>
                  <a:lnTo>
                    <a:pt x="127" y="234"/>
                  </a:lnTo>
                  <a:lnTo>
                    <a:pt x="145" y="236"/>
                  </a:lnTo>
                  <a:lnTo>
                    <a:pt x="165" y="242"/>
                  </a:lnTo>
                  <a:lnTo>
                    <a:pt x="187" y="253"/>
                  </a:lnTo>
                  <a:lnTo>
                    <a:pt x="210" y="261"/>
                  </a:lnTo>
                  <a:lnTo>
                    <a:pt x="230" y="266"/>
                  </a:lnTo>
                  <a:lnTo>
                    <a:pt x="245" y="269"/>
                  </a:lnTo>
                  <a:lnTo>
                    <a:pt x="255" y="266"/>
                  </a:lnTo>
                  <a:lnTo>
                    <a:pt x="260" y="255"/>
                  </a:lnTo>
                  <a:lnTo>
                    <a:pt x="258" y="239"/>
                  </a:lnTo>
                  <a:lnTo>
                    <a:pt x="250" y="217"/>
                  </a:lnTo>
                  <a:lnTo>
                    <a:pt x="243" y="193"/>
                  </a:lnTo>
                  <a:lnTo>
                    <a:pt x="235" y="168"/>
                  </a:lnTo>
                  <a:lnTo>
                    <a:pt x="228" y="147"/>
                  </a:lnTo>
                  <a:lnTo>
                    <a:pt x="225" y="128"/>
                  </a:lnTo>
                  <a:lnTo>
                    <a:pt x="230" y="117"/>
                  </a:lnTo>
                  <a:lnTo>
                    <a:pt x="240" y="114"/>
                  </a:lnTo>
                  <a:lnTo>
                    <a:pt x="255" y="114"/>
                  </a:lnTo>
                  <a:lnTo>
                    <a:pt x="275" y="120"/>
                  </a:lnTo>
                  <a:lnTo>
                    <a:pt x="295" y="128"/>
                  </a:lnTo>
                  <a:lnTo>
                    <a:pt x="315" y="136"/>
                  </a:lnTo>
                  <a:lnTo>
                    <a:pt x="335" y="144"/>
                  </a:lnTo>
                  <a:lnTo>
                    <a:pt x="353" y="147"/>
                  </a:lnTo>
                  <a:lnTo>
                    <a:pt x="365" y="147"/>
                  </a:lnTo>
                  <a:lnTo>
                    <a:pt x="373" y="141"/>
                  </a:lnTo>
                  <a:lnTo>
                    <a:pt x="375" y="130"/>
                  </a:lnTo>
                  <a:lnTo>
                    <a:pt x="375" y="120"/>
                  </a:lnTo>
                  <a:lnTo>
                    <a:pt x="373" y="106"/>
                  </a:lnTo>
                  <a:lnTo>
                    <a:pt x="370" y="92"/>
                  </a:lnTo>
                  <a:lnTo>
                    <a:pt x="370" y="76"/>
                  </a:lnTo>
                  <a:lnTo>
                    <a:pt x="373" y="57"/>
                  </a:lnTo>
                  <a:lnTo>
                    <a:pt x="380" y="41"/>
                  </a:lnTo>
                  <a:lnTo>
                    <a:pt x="388" y="27"/>
                  </a:lnTo>
                  <a:lnTo>
                    <a:pt x="395" y="19"/>
                  </a:lnTo>
                  <a:lnTo>
                    <a:pt x="40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6" name="Freeform 16"/>
            <p:cNvSpPr>
              <a:spLocks/>
            </p:cNvSpPr>
            <p:nvPr/>
          </p:nvSpPr>
          <p:spPr bwMode="auto">
            <a:xfrm>
              <a:off x="4194" y="1482"/>
              <a:ext cx="177" cy="193"/>
            </a:xfrm>
            <a:custGeom>
              <a:avLst/>
              <a:gdLst>
                <a:gd name="T0" fmla="*/ 117 w 177"/>
                <a:gd name="T1" fmla="*/ 193 h 193"/>
                <a:gd name="T2" fmla="*/ 177 w 177"/>
                <a:gd name="T3" fmla="*/ 0 h 193"/>
                <a:gd name="T4" fmla="*/ 0 w 177"/>
                <a:gd name="T5" fmla="*/ 63 h 193"/>
                <a:gd name="T6" fmla="*/ 117 w 177"/>
                <a:gd name="T7" fmla="*/ 193 h 193"/>
                <a:gd name="T8" fmla="*/ 0 60000 65536"/>
                <a:gd name="T9" fmla="*/ 0 60000 65536"/>
                <a:gd name="T10" fmla="*/ 0 60000 65536"/>
                <a:gd name="T11" fmla="*/ 0 60000 65536"/>
                <a:gd name="T12" fmla="*/ 0 w 177"/>
                <a:gd name="T13" fmla="*/ 0 h 193"/>
                <a:gd name="T14" fmla="*/ 177 w 177"/>
                <a:gd name="T15" fmla="*/ 193 h 193"/>
              </a:gdLst>
              <a:ahLst/>
              <a:cxnLst>
                <a:cxn ang="T8">
                  <a:pos x="T0" y="T1"/>
                </a:cxn>
                <a:cxn ang="T9">
                  <a:pos x="T2" y="T3"/>
                </a:cxn>
                <a:cxn ang="T10">
                  <a:pos x="T4" y="T5"/>
                </a:cxn>
                <a:cxn ang="T11">
                  <a:pos x="T6" y="T7"/>
                </a:cxn>
              </a:cxnLst>
              <a:rect l="T12" t="T13" r="T14" b="T15"/>
              <a:pathLst>
                <a:path w="177" h="193">
                  <a:moveTo>
                    <a:pt x="117" y="193"/>
                  </a:moveTo>
                  <a:lnTo>
                    <a:pt x="177" y="0"/>
                  </a:lnTo>
                  <a:lnTo>
                    <a:pt x="0" y="63"/>
                  </a:lnTo>
                  <a:lnTo>
                    <a:pt x="117" y="1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7" name="Group 17"/>
          <p:cNvGrpSpPr>
            <a:grpSpLocks/>
          </p:cNvGrpSpPr>
          <p:nvPr/>
        </p:nvGrpSpPr>
        <p:grpSpPr bwMode="auto">
          <a:xfrm>
            <a:off x="3100387" y="2517760"/>
            <a:ext cx="131763" cy="436563"/>
            <a:chOff x="3463" y="1387"/>
            <a:chExt cx="173" cy="573"/>
          </a:xfrm>
        </p:grpSpPr>
        <p:sp>
          <p:nvSpPr>
            <p:cNvPr id="18" name="Freeform 18"/>
            <p:cNvSpPr>
              <a:spLocks/>
            </p:cNvSpPr>
            <p:nvPr/>
          </p:nvSpPr>
          <p:spPr bwMode="auto">
            <a:xfrm>
              <a:off x="3463" y="1564"/>
              <a:ext cx="160" cy="396"/>
            </a:xfrm>
            <a:custGeom>
              <a:avLst/>
              <a:gdLst>
                <a:gd name="T0" fmla="*/ 48 w 160"/>
                <a:gd name="T1" fmla="*/ 391 h 396"/>
                <a:gd name="T2" fmla="*/ 20 w 160"/>
                <a:gd name="T3" fmla="*/ 382 h 396"/>
                <a:gd name="T4" fmla="*/ 3 w 160"/>
                <a:gd name="T5" fmla="*/ 374 h 396"/>
                <a:gd name="T6" fmla="*/ 3 w 160"/>
                <a:gd name="T7" fmla="*/ 366 h 396"/>
                <a:gd name="T8" fmla="*/ 13 w 160"/>
                <a:gd name="T9" fmla="*/ 361 h 396"/>
                <a:gd name="T10" fmla="*/ 58 w 160"/>
                <a:gd name="T11" fmla="*/ 344 h 396"/>
                <a:gd name="T12" fmla="*/ 113 w 160"/>
                <a:gd name="T13" fmla="*/ 328 h 396"/>
                <a:gd name="T14" fmla="*/ 148 w 160"/>
                <a:gd name="T15" fmla="*/ 315 h 396"/>
                <a:gd name="T16" fmla="*/ 158 w 160"/>
                <a:gd name="T17" fmla="*/ 306 h 396"/>
                <a:gd name="T18" fmla="*/ 158 w 160"/>
                <a:gd name="T19" fmla="*/ 301 h 396"/>
                <a:gd name="T20" fmla="*/ 145 w 160"/>
                <a:gd name="T21" fmla="*/ 293 h 396"/>
                <a:gd name="T22" fmla="*/ 110 w 160"/>
                <a:gd name="T23" fmla="*/ 279 h 396"/>
                <a:gd name="T24" fmla="*/ 53 w 160"/>
                <a:gd name="T25" fmla="*/ 263 h 396"/>
                <a:gd name="T26" fmla="*/ 18 w 160"/>
                <a:gd name="T27" fmla="*/ 252 h 396"/>
                <a:gd name="T28" fmla="*/ 5 w 160"/>
                <a:gd name="T29" fmla="*/ 244 h 396"/>
                <a:gd name="T30" fmla="*/ 5 w 160"/>
                <a:gd name="T31" fmla="*/ 239 h 396"/>
                <a:gd name="T32" fmla="*/ 18 w 160"/>
                <a:gd name="T33" fmla="*/ 230 h 396"/>
                <a:gd name="T34" fmla="*/ 53 w 160"/>
                <a:gd name="T35" fmla="*/ 217 h 396"/>
                <a:gd name="T36" fmla="*/ 110 w 160"/>
                <a:gd name="T37" fmla="*/ 203 h 396"/>
                <a:gd name="T38" fmla="*/ 145 w 160"/>
                <a:gd name="T39" fmla="*/ 190 h 396"/>
                <a:gd name="T40" fmla="*/ 158 w 160"/>
                <a:gd name="T41" fmla="*/ 184 h 396"/>
                <a:gd name="T42" fmla="*/ 158 w 160"/>
                <a:gd name="T43" fmla="*/ 176 h 396"/>
                <a:gd name="T44" fmla="*/ 145 w 160"/>
                <a:gd name="T45" fmla="*/ 168 h 396"/>
                <a:gd name="T46" fmla="*/ 110 w 160"/>
                <a:gd name="T47" fmla="*/ 154 h 396"/>
                <a:gd name="T48" fmla="*/ 53 w 160"/>
                <a:gd name="T49" fmla="*/ 141 h 396"/>
                <a:gd name="T50" fmla="*/ 18 w 160"/>
                <a:gd name="T51" fmla="*/ 127 h 396"/>
                <a:gd name="T52" fmla="*/ 5 w 160"/>
                <a:gd name="T53" fmla="*/ 122 h 396"/>
                <a:gd name="T54" fmla="*/ 5 w 160"/>
                <a:gd name="T55" fmla="*/ 114 h 396"/>
                <a:gd name="T56" fmla="*/ 15 w 160"/>
                <a:gd name="T57" fmla="*/ 106 h 396"/>
                <a:gd name="T58" fmla="*/ 50 w 160"/>
                <a:gd name="T59" fmla="*/ 92 h 396"/>
                <a:gd name="T60" fmla="*/ 105 w 160"/>
                <a:gd name="T61" fmla="*/ 78 h 396"/>
                <a:gd name="T62" fmla="*/ 150 w 160"/>
                <a:gd name="T63" fmla="*/ 62 h 396"/>
                <a:gd name="T64" fmla="*/ 160 w 160"/>
                <a:gd name="T65" fmla="*/ 54 h 396"/>
                <a:gd name="T66" fmla="*/ 158 w 160"/>
                <a:gd name="T67" fmla="*/ 43 h 396"/>
                <a:gd name="T68" fmla="*/ 138 w 160"/>
                <a:gd name="T69" fmla="*/ 32 h 396"/>
                <a:gd name="T70" fmla="*/ 98 w 160"/>
                <a:gd name="T71" fmla="*/ 13 h 396"/>
                <a:gd name="T72" fmla="*/ 88 w 160"/>
                <a:gd name="T73" fmla="*/ 0 h 3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0"/>
                <a:gd name="T112" fmla="*/ 0 h 396"/>
                <a:gd name="T113" fmla="*/ 160 w 160"/>
                <a:gd name="T114" fmla="*/ 396 h 3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0" h="396">
                  <a:moveTo>
                    <a:pt x="80" y="396"/>
                  </a:moveTo>
                  <a:lnTo>
                    <a:pt x="48" y="391"/>
                  </a:lnTo>
                  <a:lnTo>
                    <a:pt x="33" y="388"/>
                  </a:lnTo>
                  <a:lnTo>
                    <a:pt x="20" y="382"/>
                  </a:lnTo>
                  <a:lnTo>
                    <a:pt x="10" y="380"/>
                  </a:lnTo>
                  <a:lnTo>
                    <a:pt x="3" y="374"/>
                  </a:lnTo>
                  <a:lnTo>
                    <a:pt x="0" y="372"/>
                  </a:lnTo>
                  <a:lnTo>
                    <a:pt x="3" y="366"/>
                  </a:lnTo>
                  <a:lnTo>
                    <a:pt x="8" y="363"/>
                  </a:lnTo>
                  <a:lnTo>
                    <a:pt x="13" y="361"/>
                  </a:lnTo>
                  <a:lnTo>
                    <a:pt x="33" y="353"/>
                  </a:lnTo>
                  <a:lnTo>
                    <a:pt x="58" y="344"/>
                  </a:lnTo>
                  <a:lnTo>
                    <a:pt x="85" y="336"/>
                  </a:lnTo>
                  <a:lnTo>
                    <a:pt x="113" y="328"/>
                  </a:lnTo>
                  <a:lnTo>
                    <a:pt x="138" y="320"/>
                  </a:lnTo>
                  <a:lnTo>
                    <a:pt x="148" y="315"/>
                  </a:lnTo>
                  <a:lnTo>
                    <a:pt x="155" y="312"/>
                  </a:lnTo>
                  <a:lnTo>
                    <a:pt x="158" y="306"/>
                  </a:lnTo>
                  <a:lnTo>
                    <a:pt x="160" y="304"/>
                  </a:lnTo>
                  <a:lnTo>
                    <a:pt x="158" y="301"/>
                  </a:lnTo>
                  <a:lnTo>
                    <a:pt x="153" y="296"/>
                  </a:lnTo>
                  <a:lnTo>
                    <a:pt x="145" y="293"/>
                  </a:lnTo>
                  <a:lnTo>
                    <a:pt x="135" y="287"/>
                  </a:lnTo>
                  <a:lnTo>
                    <a:pt x="110" y="279"/>
                  </a:lnTo>
                  <a:lnTo>
                    <a:pt x="83" y="271"/>
                  </a:lnTo>
                  <a:lnTo>
                    <a:pt x="53" y="263"/>
                  </a:lnTo>
                  <a:lnTo>
                    <a:pt x="28" y="255"/>
                  </a:lnTo>
                  <a:lnTo>
                    <a:pt x="18" y="252"/>
                  </a:lnTo>
                  <a:lnTo>
                    <a:pt x="10" y="249"/>
                  </a:lnTo>
                  <a:lnTo>
                    <a:pt x="5" y="244"/>
                  </a:lnTo>
                  <a:lnTo>
                    <a:pt x="3" y="241"/>
                  </a:lnTo>
                  <a:lnTo>
                    <a:pt x="5" y="239"/>
                  </a:lnTo>
                  <a:lnTo>
                    <a:pt x="10" y="233"/>
                  </a:lnTo>
                  <a:lnTo>
                    <a:pt x="18" y="230"/>
                  </a:lnTo>
                  <a:lnTo>
                    <a:pt x="28" y="225"/>
                  </a:lnTo>
                  <a:lnTo>
                    <a:pt x="53" y="217"/>
                  </a:lnTo>
                  <a:lnTo>
                    <a:pt x="83" y="211"/>
                  </a:lnTo>
                  <a:lnTo>
                    <a:pt x="110" y="203"/>
                  </a:lnTo>
                  <a:lnTo>
                    <a:pt x="135" y="195"/>
                  </a:lnTo>
                  <a:lnTo>
                    <a:pt x="145" y="190"/>
                  </a:lnTo>
                  <a:lnTo>
                    <a:pt x="153" y="187"/>
                  </a:lnTo>
                  <a:lnTo>
                    <a:pt x="158" y="184"/>
                  </a:lnTo>
                  <a:lnTo>
                    <a:pt x="160" y="179"/>
                  </a:lnTo>
                  <a:lnTo>
                    <a:pt x="158" y="176"/>
                  </a:lnTo>
                  <a:lnTo>
                    <a:pt x="153" y="171"/>
                  </a:lnTo>
                  <a:lnTo>
                    <a:pt x="145" y="168"/>
                  </a:lnTo>
                  <a:lnTo>
                    <a:pt x="135" y="163"/>
                  </a:lnTo>
                  <a:lnTo>
                    <a:pt x="110" y="154"/>
                  </a:lnTo>
                  <a:lnTo>
                    <a:pt x="83" y="149"/>
                  </a:lnTo>
                  <a:lnTo>
                    <a:pt x="53" y="141"/>
                  </a:lnTo>
                  <a:lnTo>
                    <a:pt x="28" y="133"/>
                  </a:lnTo>
                  <a:lnTo>
                    <a:pt x="18" y="127"/>
                  </a:lnTo>
                  <a:lnTo>
                    <a:pt x="10" y="125"/>
                  </a:lnTo>
                  <a:lnTo>
                    <a:pt x="5" y="122"/>
                  </a:lnTo>
                  <a:lnTo>
                    <a:pt x="3" y="116"/>
                  </a:lnTo>
                  <a:lnTo>
                    <a:pt x="5" y="114"/>
                  </a:lnTo>
                  <a:lnTo>
                    <a:pt x="10" y="108"/>
                  </a:lnTo>
                  <a:lnTo>
                    <a:pt x="15" y="106"/>
                  </a:lnTo>
                  <a:lnTo>
                    <a:pt x="25" y="100"/>
                  </a:lnTo>
                  <a:lnTo>
                    <a:pt x="50" y="92"/>
                  </a:lnTo>
                  <a:lnTo>
                    <a:pt x="78" y="86"/>
                  </a:lnTo>
                  <a:lnTo>
                    <a:pt x="105" y="78"/>
                  </a:lnTo>
                  <a:lnTo>
                    <a:pt x="130" y="70"/>
                  </a:lnTo>
                  <a:lnTo>
                    <a:pt x="150" y="62"/>
                  </a:lnTo>
                  <a:lnTo>
                    <a:pt x="155" y="59"/>
                  </a:lnTo>
                  <a:lnTo>
                    <a:pt x="160" y="54"/>
                  </a:lnTo>
                  <a:lnTo>
                    <a:pt x="160" y="48"/>
                  </a:lnTo>
                  <a:lnTo>
                    <a:pt x="158" y="43"/>
                  </a:lnTo>
                  <a:lnTo>
                    <a:pt x="148" y="38"/>
                  </a:lnTo>
                  <a:lnTo>
                    <a:pt x="138" y="32"/>
                  </a:lnTo>
                  <a:lnTo>
                    <a:pt x="110" y="21"/>
                  </a:lnTo>
                  <a:lnTo>
                    <a:pt x="98" y="13"/>
                  </a:lnTo>
                  <a:lnTo>
                    <a:pt x="88" y="5"/>
                  </a:lnTo>
                  <a:lnTo>
                    <a:pt x="8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9" name="Freeform 19"/>
            <p:cNvSpPr>
              <a:spLocks/>
            </p:cNvSpPr>
            <p:nvPr/>
          </p:nvSpPr>
          <p:spPr bwMode="auto">
            <a:xfrm>
              <a:off x="3468" y="1387"/>
              <a:ext cx="168" cy="185"/>
            </a:xfrm>
            <a:custGeom>
              <a:avLst/>
              <a:gdLst>
                <a:gd name="T0" fmla="*/ 168 w 168"/>
                <a:gd name="T1" fmla="*/ 177 h 185"/>
                <a:gd name="T2" fmla="*/ 75 w 168"/>
                <a:gd name="T3" fmla="*/ 0 h 185"/>
                <a:gd name="T4" fmla="*/ 0 w 168"/>
                <a:gd name="T5" fmla="*/ 185 h 185"/>
                <a:gd name="T6" fmla="*/ 168 w 168"/>
                <a:gd name="T7" fmla="*/ 177 h 185"/>
                <a:gd name="T8" fmla="*/ 0 60000 65536"/>
                <a:gd name="T9" fmla="*/ 0 60000 65536"/>
                <a:gd name="T10" fmla="*/ 0 60000 65536"/>
                <a:gd name="T11" fmla="*/ 0 60000 65536"/>
                <a:gd name="T12" fmla="*/ 0 w 168"/>
                <a:gd name="T13" fmla="*/ 0 h 185"/>
                <a:gd name="T14" fmla="*/ 168 w 168"/>
                <a:gd name="T15" fmla="*/ 185 h 185"/>
              </a:gdLst>
              <a:ahLst/>
              <a:cxnLst>
                <a:cxn ang="T8">
                  <a:pos x="T0" y="T1"/>
                </a:cxn>
                <a:cxn ang="T9">
                  <a:pos x="T2" y="T3"/>
                </a:cxn>
                <a:cxn ang="T10">
                  <a:pos x="T4" y="T5"/>
                </a:cxn>
                <a:cxn ang="T11">
                  <a:pos x="T6" y="T7"/>
                </a:cxn>
              </a:cxnLst>
              <a:rect l="T12" t="T13" r="T14" b="T15"/>
              <a:pathLst>
                <a:path w="168" h="185">
                  <a:moveTo>
                    <a:pt x="168" y="177"/>
                  </a:moveTo>
                  <a:lnTo>
                    <a:pt x="75" y="0"/>
                  </a:lnTo>
                  <a:lnTo>
                    <a:pt x="0" y="185"/>
                  </a:lnTo>
                  <a:lnTo>
                    <a:pt x="168" y="1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20" name="Group 20"/>
          <p:cNvGrpSpPr>
            <a:grpSpLocks/>
          </p:cNvGrpSpPr>
          <p:nvPr/>
        </p:nvGrpSpPr>
        <p:grpSpPr bwMode="auto">
          <a:xfrm>
            <a:off x="2562225" y="2633648"/>
            <a:ext cx="285750" cy="344487"/>
            <a:chOff x="2757" y="1539"/>
            <a:chExt cx="376" cy="451"/>
          </a:xfrm>
        </p:grpSpPr>
        <p:sp>
          <p:nvSpPr>
            <p:cNvPr id="21" name="Freeform 21"/>
            <p:cNvSpPr>
              <a:spLocks/>
            </p:cNvSpPr>
            <p:nvPr/>
          </p:nvSpPr>
          <p:spPr bwMode="auto">
            <a:xfrm>
              <a:off x="2880" y="1637"/>
              <a:ext cx="253" cy="353"/>
            </a:xfrm>
            <a:custGeom>
              <a:avLst/>
              <a:gdLst>
                <a:gd name="T0" fmla="*/ 253 w 253"/>
                <a:gd name="T1" fmla="*/ 307 h 353"/>
                <a:gd name="T2" fmla="*/ 225 w 253"/>
                <a:gd name="T3" fmla="*/ 328 h 353"/>
                <a:gd name="T4" fmla="*/ 200 w 253"/>
                <a:gd name="T5" fmla="*/ 345 h 353"/>
                <a:gd name="T6" fmla="*/ 193 w 253"/>
                <a:gd name="T7" fmla="*/ 350 h 353"/>
                <a:gd name="T8" fmla="*/ 185 w 253"/>
                <a:gd name="T9" fmla="*/ 353 h 353"/>
                <a:gd name="T10" fmla="*/ 180 w 253"/>
                <a:gd name="T11" fmla="*/ 350 h 353"/>
                <a:gd name="T12" fmla="*/ 178 w 253"/>
                <a:gd name="T13" fmla="*/ 345 h 353"/>
                <a:gd name="T14" fmla="*/ 180 w 253"/>
                <a:gd name="T15" fmla="*/ 331 h 353"/>
                <a:gd name="T16" fmla="*/ 190 w 253"/>
                <a:gd name="T17" fmla="*/ 312 h 353"/>
                <a:gd name="T18" fmla="*/ 203 w 253"/>
                <a:gd name="T19" fmla="*/ 288 h 353"/>
                <a:gd name="T20" fmla="*/ 218 w 253"/>
                <a:gd name="T21" fmla="*/ 261 h 353"/>
                <a:gd name="T22" fmla="*/ 230 w 253"/>
                <a:gd name="T23" fmla="*/ 233 h 353"/>
                <a:gd name="T24" fmla="*/ 243 w 253"/>
                <a:gd name="T25" fmla="*/ 209 h 353"/>
                <a:gd name="T26" fmla="*/ 248 w 253"/>
                <a:gd name="T27" fmla="*/ 193 h 353"/>
                <a:gd name="T28" fmla="*/ 248 w 253"/>
                <a:gd name="T29" fmla="*/ 182 h 353"/>
                <a:gd name="T30" fmla="*/ 245 w 253"/>
                <a:gd name="T31" fmla="*/ 179 h 353"/>
                <a:gd name="T32" fmla="*/ 238 w 253"/>
                <a:gd name="T33" fmla="*/ 182 h 353"/>
                <a:gd name="T34" fmla="*/ 220 w 253"/>
                <a:gd name="T35" fmla="*/ 190 h 353"/>
                <a:gd name="T36" fmla="*/ 198 w 253"/>
                <a:gd name="T37" fmla="*/ 204 h 353"/>
                <a:gd name="T38" fmla="*/ 173 w 253"/>
                <a:gd name="T39" fmla="*/ 220 h 353"/>
                <a:gd name="T40" fmla="*/ 148 w 253"/>
                <a:gd name="T41" fmla="*/ 236 h 353"/>
                <a:gd name="T42" fmla="*/ 125 w 253"/>
                <a:gd name="T43" fmla="*/ 250 h 353"/>
                <a:gd name="T44" fmla="*/ 108 w 253"/>
                <a:gd name="T45" fmla="*/ 258 h 353"/>
                <a:gd name="T46" fmla="*/ 100 w 253"/>
                <a:gd name="T47" fmla="*/ 258 h 353"/>
                <a:gd name="T48" fmla="*/ 98 w 253"/>
                <a:gd name="T49" fmla="*/ 258 h 353"/>
                <a:gd name="T50" fmla="*/ 95 w 253"/>
                <a:gd name="T51" fmla="*/ 252 h 353"/>
                <a:gd name="T52" fmla="*/ 98 w 253"/>
                <a:gd name="T53" fmla="*/ 247 h 353"/>
                <a:gd name="T54" fmla="*/ 105 w 253"/>
                <a:gd name="T55" fmla="*/ 228 h 353"/>
                <a:gd name="T56" fmla="*/ 118 w 253"/>
                <a:gd name="T57" fmla="*/ 204 h 353"/>
                <a:gd name="T58" fmla="*/ 133 w 253"/>
                <a:gd name="T59" fmla="*/ 176 h 353"/>
                <a:gd name="T60" fmla="*/ 148 w 253"/>
                <a:gd name="T61" fmla="*/ 147 h 353"/>
                <a:gd name="T62" fmla="*/ 160 w 253"/>
                <a:gd name="T63" fmla="*/ 122 h 353"/>
                <a:gd name="T64" fmla="*/ 168 w 253"/>
                <a:gd name="T65" fmla="*/ 103 h 353"/>
                <a:gd name="T66" fmla="*/ 168 w 253"/>
                <a:gd name="T67" fmla="*/ 98 h 353"/>
                <a:gd name="T68" fmla="*/ 168 w 253"/>
                <a:gd name="T69" fmla="*/ 92 h 353"/>
                <a:gd name="T70" fmla="*/ 163 w 253"/>
                <a:gd name="T71" fmla="*/ 92 h 353"/>
                <a:gd name="T72" fmla="*/ 158 w 253"/>
                <a:gd name="T73" fmla="*/ 92 h 353"/>
                <a:gd name="T74" fmla="*/ 140 w 253"/>
                <a:gd name="T75" fmla="*/ 100 h 353"/>
                <a:gd name="T76" fmla="*/ 118 w 253"/>
                <a:gd name="T77" fmla="*/ 114 h 353"/>
                <a:gd name="T78" fmla="*/ 93 w 253"/>
                <a:gd name="T79" fmla="*/ 130 h 353"/>
                <a:gd name="T80" fmla="*/ 65 w 253"/>
                <a:gd name="T81" fmla="*/ 147 h 353"/>
                <a:gd name="T82" fmla="*/ 43 w 253"/>
                <a:gd name="T83" fmla="*/ 160 h 353"/>
                <a:gd name="T84" fmla="*/ 25 w 253"/>
                <a:gd name="T85" fmla="*/ 168 h 353"/>
                <a:gd name="T86" fmla="*/ 20 w 253"/>
                <a:gd name="T87" fmla="*/ 171 h 353"/>
                <a:gd name="T88" fmla="*/ 15 w 253"/>
                <a:gd name="T89" fmla="*/ 168 h 353"/>
                <a:gd name="T90" fmla="*/ 15 w 253"/>
                <a:gd name="T91" fmla="*/ 157 h 353"/>
                <a:gd name="T92" fmla="*/ 23 w 253"/>
                <a:gd name="T93" fmla="*/ 141 h 353"/>
                <a:gd name="T94" fmla="*/ 33 w 253"/>
                <a:gd name="T95" fmla="*/ 117 h 353"/>
                <a:gd name="T96" fmla="*/ 48 w 253"/>
                <a:gd name="T97" fmla="*/ 92 h 353"/>
                <a:gd name="T98" fmla="*/ 63 w 253"/>
                <a:gd name="T99" fmla="*/ 65 h 353"/>
                <a:gd name="T100" fmla="*/ 75 w 253"/>
                <a:gd name="T101" fmla="*/ 41 h 353"/>
                <a:gd name="T102" fmla="*/ 83 w 253"/>
                <a:gd name="T103" fmla="*/ 19 h 353"/>
                <a:gd name="T104" fmla="*/ 85 w 253"/>
                <a:gd name="T105" fmla="*/ 5 h 353"/>
                <a:gd name="T106" fmla="*/ 83 w 253"/>
                <a:gd name="T107" fmla="*/ 0 h 353"/>
                <a:gd name="T108" fmla="*/ 75 w 253"/>
                <a:gd name="T109" fmla="*/ 0 h 353"/>
                <a:gd name="T110" fmla="*/ 68 w 253"/>
                <a:gd name="T111" fmla="*/ 3 h 353"/>
                <a:gd name="T112" fmla="*/ 55 w 253"/>
                <a:gd name="T113" fmla="*/ 8 h 353"/>
                <a:gd name="T114" fmla="*/ 30 w 253"/>
                <a:gd name="T115" fmla="*/ 19 h 353"/>
                <a:gd name="T116" fmla="*/ 15 w 253"/>
                <a:gd name="T117" fmla="*/ 22 h 353"/>
                <a:gd name="T118" fmla="*/ 3 w 253"/>
                <a:gd name="T119" fmla="*/ 24 h 353"/>
                <a:gd name="T120" fmla="*/ 0 w 253"/>
                <a:gd name="T121" fmla="*/ 19 h 353"/>
                <a:gd name="T122" fmla="*/ 0 w 253"/>
                <a:gd name="T123" fmla="*/ 19 h 3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3"/>
                <a:gd name="T187" fmla="*/ 0 h 353"/>
                <a:gd name="T188" fmla="*/ 253 w 253"/>
                <a:gd name="T189" fmla="*/ 353 h 35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3" h="353">
                  <a:moveTo>
                    <a:pt x="253" y="307"/>
                  </a:moveTo>
                  <a:lnTo>
                    <a:pt x="225" y="328"/>
                  </a:lnTo>
                  <a:lnTo>
                    <a:pt x="200" y="345"/>
                  </a:lnTo>
                  <a:lnTo>
                    <a:pt x="193" y="350"/>
                  </a:lnTo>
                  <a:lnTo>
                    <a:pt x="185" y="353"/>
                  </a:lnTo>
                  <a:lnTo>
                    <a:pt x="180" y="350"/>
                  </a:lnTo>
                  <a:lnTo>
                    <a:pt x="178" y="345"/>
                  </a:lnTo>
                  <a:lnTo>
                    <a:pt x="180" y="331"/>
                  </a:lnTo>
                  <a:lnTo>
                    <a:pt x="190" y="312"/>
                  </a:lnTo>
                  <a:lnTo>
                    <a:pt x="203" y="288"/>
                  </a:lnTo>
                  <a:lnTo>
                    <a:pt x="218" y="261"/>
                  </a:lnTo>
                  <a:lnTo>
                    <a:pt x="230" y="233"/>
                  </a:lnTo>
                  <a:lnTo>
                    <a:pt x="243" y="209"/>
                  </a:lnTo>
                  <a:lnTo>
                    <a:pt x="248" y="193"/>
                  </a:lnTo>
                  <a:lnTo>
                    <a:pt x="248" y="182"/>
                  </a:lnTo>
                  <a:lnTo>
                    <a:pt x="245" y="179"/>
                  </a:lnTo>
                  <a:lnTo>
                    <a:pt x="238" y="182"/>
                  </a:lnTo>
                  <a:lnTo>
                    <a:pt x="220" y="190"/>
                  </a:lnTo>
                  <a:lnTo>
                    <a:pt x="198" y="204"/>
                  </a:lnTo>
                  <a:lnTo>
                    <a:pt x="173" y="220"/>
                  </a:lnTo>
                  <a:lnTo>
                    <a:pt x="148" y="236"/>
                  </a:lnTo>
                  <a:lnTo>
                    <a:pt x="125" y="250"/>
                  </a:lnTo>
                  <a:lnTo>
                    <a:pt x="108" y="258"/>
                  </a:lnTo>
                  <a:lnTo>
                    <a:pt x="100" y="258"/>
                  </a:lnTo>
                  <a:lnTo>
                    <a:pt x="98" y="258"/>
                  </a:lnTo>
                  <a:lnTo>
                    <a:pt x="95" y="252"/>
                  </a:lnTo>
                  <a:lnTo>
                    <a:pt x="98" y="247"/>
                  </a:lnTo>
                  <a:lnTo>
                    <a:pt x="105" y="228"/>
                  </a:lnTo>
                  <a:lnTo>
                    <a:pt x="118" y="204"/>
                  </a:lnTo>
                  <a:lnTo>
                    <a:pt x="133" y="176"/>
                  </a:lnTo>
                  <a:lnTo>
                    <a:pt x="148" y="147"/>
                  </a:lnTo>
                  <a:lnTo>
                    <a:pt x="160" y="122"/>
                  </a:lnTo>
                  <a:lnTo>
                    <a:pt x="168" y="103"/>
                  </a:lnTo>
                  <a:lnTo>
                    <a:pt x="168" y="98"/>
                  </a:lnTo>
                  <a:lnTo>
                    <a:pt x="168" y="92"/>
                  </a:lnTo>
                  <a:lnTo>
                    <a:pt x="163" y="92"/>
                  </a:lnTo>
                  <a:lnTo>
                    <a:pt x="158" y="92"/>
                  </a:lnTo>
                  <a:lnTo>
                    <a:pt x="140" y="100"/>
                  </a:lnTo>
                  <a:lnTo>
                    <a:pt x="118" y="114"/>
                  </a:lnTo>
                  <a:lnTo>
                    <a:pt x="93" y="130"/>
                  </a:lnTo>
                  <a:lnTo>
                    <a:pt x="65" y="147"/>
                  </a:lnTo>
                  <a:lnTo>
                    <a:pt x="43" y="160"/>
                  </a:lnTo>
                  <a:lnTo>
                    <a:pt x="25" y="168"/>
                  </a:lnTo>
                  <a:lnTo>
                    <a:pt x="20" y="171"/>
                  </a:lnTo>
                  <a:lnTo>
                    <a:pt x="15" y="168"/>
                  </a:lnTo>
                  <a:lnTo>
                    <a:pt x="15" y="157"/>
                  </a:lnTo>
                  <a:lnTo>
                    <a:pt x="23" y="141"/>
                  </a:lnTo>
                  <a:lnTo>
                    <a:pt x="33" y="117"/>
                  </a:lnTo>
                  <a:lnTo>
                    <a:pt x="48" y="92"/>
                  </a:lnTo>
                  <a:lnTo>
                    <a:pt x="63" y="65"/>
                  </a:lnTo>
                  <a:lnTo>
                    <a:pt x="75" y="41"/>
                  </a:lnTo>
                  <a:lnTo>
                    <a:pt x="83" y="19"/>
                  </a:lnTo>
                  <a:lnTo>
                    <a:pt x="85" y="5"/>
                  </a:lnTo>
                  <a:lnTo>
                    <a:pt x="83" y="0"/>
                  </a:lnTo>
                  <a:lnTo>
                    <a:pt x="75" y="0"/>
                  </a:lnTo>
                  <a:lnTo>
                    <a:pt x="68" y="3"/>
                  </a:lnTo>
                  <a:lnTo>
                    <a:pt x="55" y="8"/>
                  </a:lnTo>
                  <a:lnTo>
                    <a:pt x="30" y="19"/>
                  </a:lnTo>
                  <a:lnTo>
                    <a:pt x="15" y="22"/>
                  </a:lnTo>
                  <a:lnTo>
                    <a:pt x="3" y="24"/>
                  </a:lnTo>
                  <a:lnTo>
                    <a:pt x="0" y="1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 name="Freeform 22"/>
            <p:cNvSpPr>
              <a:spLocks/>
            </p:cNvSpPr>
            <p:nvPr/>
          </p:nvSpPr>
          <p:spPr bwMode="auto">
            <a:xfrm>
              <a:off x="2757" y="1539"/>
              <a:ext cx="183" cy="188"/>
            </a:xfrm>
            <a:custGeom>
              <a:avLst/>
              <a:gdLst>
                <a:gd name="T0" fmla="*/ 183 w 183"/>
                <a:gd name="T1" fmla="*/ 52 h 188"/>
                <a:gd name="T2" fmla="*/ 0 w 183"/>
                <a:gd name="T3" fmla="*/ 0 h 188"/>
                <a:gd name="T4" fmla="*/ 70 w 183"/>
                <a:gd name="T5" fmla="*/ 188 h 188"/>
                <a:gd name="T6" fmla="*/ 183 w 183"/>
                <a:gd name="T7" fmla="*/ 52 h 188"/>
                <a:gd name="T8" fmla="*/ 0 60000 65536"/>
                <a:gd name="T9" fmla="*/ 0 60000 65536"/>
                <a:gd name="T10" fmla="*/ 0 60000 65536"/>
                <a:gd name="T11" fmla="*/ 0 60000 65536"/>
                <a:gd name="T12" fmla="*/ 0 w 183"/>
                <a:gd name="T13" fmla="*/ 0 h 188"/>
                <a:gd name="T14" fmla="*/ 183 w 183"/>
                <a:gd name="T15" fmla="*/ 188 h 188"/>
              </a:gdLst>
              <a:ahLst/>
              <a:cxnLst>
                <a:cxn ang="T8">
                  <a:pos x="T0" y="T1"/>
                </a:cxn>
                <a:cxn ang="T9">
                  <a:pos x="T2" y="T3"/>
                </a:cxn>
                <a:cxn ang="T10">
                  <a:pos x="T4" y="T5"/>
                </a:cxn>
                <a:cxn ang="T11">
                  <a:pos x="T6" y="T7"/>
                </a:cxn>
              </a:cxnLst>
              <a:rect l="T12" t="T13" r="T14" b="T15"/>
              <a:pathLst>
                <a:path w="183" h="188">
                  <a:moveTo>
                    <a:pt x="183" y="52"/>
                  </a:moveTo>
                  <a:lnTo>
                    <a:pt x="0" y="0"/>
                  </a:lnTo>
                  <a:lnTo>
                    <a:pt x="70" y="188"/>
                  </a:lnTo>
                  <a:lnTo>
                    <a:pt x="183"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23" name="Rectangle 23"/>
          <p:cNvSpPr>
            <a:spLocks noChangeArrowheads="1"/>
          </p:cNvSpPr>
          <p:nvPr/>
        </p:nvSpPr>
        <p:spPr bwMode="auto">
          <a:xfrm>
            <a:off x="3502025" y="2151048"/>
            <a:ext cx="546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24" name="Rectangle 24"/>
          <p:cNvSpPr>
            <a:spLocks noChangeArrowheads="1"/>
          </p:cNvSpPr>
          <p:nvPr/>
        </p:nvSpPr>
        <p:spPr bwMode="auto">
          <a:xfrm>
            <a:off x="3609975" y="2214548"/>
            <a:ext cx="35401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r>
              <a:rPr lang="en-US" altLang="ja-JP" sz="1300">
                <a:solidFill>
                  <a:srgbClr val="000000"/>
                </a:solidFill>
                <a:latin typeface="Frutiger 45 Light" pitchFamily="34" charset="0"/>
                <a:ea typeface="MS Mincho" pitchFamily="49" charset="-128"/>
              </a:rPr>
              <a:t>EUV</a:t>
            </a:r>
            <a:endParaRPr lang="en-US" altLang="de-DE"/>
          </a:p>
        </p:txBody>
      </p:sp>
      <p:sp>
        <p:nvSpPr>
          <p:cNvPr id="25" name="Rectangle 25"/>
          <p:cNvSpPr>
            <a:spLocks noChangeArrowheads="1"/>
          </p:cNvSpPr>
          <p:nvPr/>
        </p:nvSpPr>
        <p:spPr bwMode="auto">
          <a:xfrm>
            <a:off x="1031875" y="3022585"/>
            <a:ext cx="7159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26" name="Rectangle 26"/>
          <p:cNvSpPr>
            <a:spLocks noChangeArrowheads="1"/>
          </p:cNvSpPr>
          <p:nvPr/>
        </p:nvSpPr>
        <p:spPr bwMode="auto">
          <a:xfrm>
            <a:off x="1139825" y="3086085"/>
            <a:ext cx="4508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r>
              <a:rPr lang="en-US" altLang="ja-JP" sz="1300">
                <a:solidFill>
                  <a:srgbClr val="000000"/>
                </a:solidFill>
                <a:latin typeface="Frutiger 45 Light" pitchFamily="34" charset="0"/>
                <a:ea typeface="MS Mincho" pitchFamily="49" charset="-128"/>
              </a:rPr>
              <a:t>Target</a:t>
            </a:r>
            <a:endParaRPr lang="en-US" altLang="de-DE"/>
          </a:p>
        </p:txBody>
      </p:sp>
      <p:grpSp>
        <p:nvGrpSpPr>
          <p:cNvPr id="27" name="Group 27"/>
          <p:cNvGrpSpPr>
            <a:grpSpLocks/>
          </p:cNvGrpSpPr>
          <p:nvPr/>
        </p:nvGrpSpPr>
        <p:grpSpPr bwMode="auto">
          <a:xfrm>
            <a:off x="1819275" y="3198798"/>
            <a:ext cx="919162" cy="247650"/>
            <a:chOff x="1782" y="2280"/>
            <a:chExt cx="1206" cy="326"/>
          </a:xfrm>
        </p:grpSpPr>
        <p:sp>
          <p:nvSpPr>
            <p:cNvPr id="28" name="Freeform 28"/>
            <p:cNvSpPr>
              <a:spLocks/>
            </p:cNvSpPr>
            <p:nvPr/>
          </p:nvSpPr>
          <p:spPr bwMode="auto">
            <a:xfrm>
              <a:off x="1782" y="2280"/>
              <a:ext cx="1118" cy="245"/>
            </a:xfrm>
            <a:custGeom>
              <a:avLst/>
              <a:gdLst>
                <a:gd name="T0" fmla="*/ 5 w 1118"/>
                <a:gd name="T1" fmla="*/ 0 h 245"/>
                <a:gd name="T2" fmla="*/ 0 w 1118"/>
                <a:gd name="T3" fmla="*/ 33 h 245"/>
                <a:gd name="T4" fmla="*/ 1113 w 1118"/>
                <a:gd name="T5" fmla="*/ 245 h 245"/>
                <a:gd name="T6" fmla="*/ 1118 w 1118"/>
                <a:gd name="T7" fmla="*/ 212 h 245"/>
                <a:gd name="T8" fmla="*/ 5 w 1118"/>
                <a:gd name="T9" fmla="*/ 0 h 245"/>
                <a:gd name="T10" fmla="*/ 0 60000 65536"/>
                <a:gd name="T11" fmla="*/ 0 60000 65536"/>
                <a:gd name="T12" fmla="*/ 0 60000 65536"/>
                <a:gd name="T13" fmla="*/ 0 60000 65536"/>
                <a:gd name="T14" fmla="*/ 0 60000 65536"/>
                <a:gd name="T15" fmla="*/ 0 w 1118"/>
                <a:gd name="T16" fmla="*/ 0 h 245"/>
                <a:gd name="T17" fmla="*/ 1118 w 1118"/>
                <a:gd name="T18" fmla="*/ 245 h 245"/>
              </a:gdLst>
              <a:ahLst/>
              <a:cxnLst>
                <a:cxn ang="T10">
                  <a:pos x="T0" y="T1"/>
                </a:cxn>
                <a:cxn ang="T11">
                  <a:pos x="T2" y="T3"/>
                </a:cxn>
                <a:cxn ang="T12">
                  <a:pos x="T4" y="T5"/>
                </a:cxn>
                <a:cxn ang="T13">
                  <a:pos x="T6" y="T7"/>
                </a:cxn>
                <a:cxn ang="T14">
                  <a:pos x="T8" y="T9"/>
                </a:cxn>
              </a:cxnLst>
              <a:rect l="T15" t="T16" r="T17" b="T18"/>
              <a:pathLst>
                <a:path w="1118" h="245">
                  <a:moveTo>
                    <a:pt x="5" y="0"/>
                  </a:moveTo>
                  <a:lnTo>
                    <a:pt x="0" y="33"/>
                  </a:lnTo>
                  <a:lnTo>
                    <a:pt x="1113" y="245"/>
                  </a:lnTo>
                  <a:lnTo>
                    <a:pt x="1118" y="212"/>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9" name="Oval 29"/>
            <p:cNvSpPr>
              <a:spLocks noChangeArrowheads="1"/>
            </p:cNvSpPr>
            <p:nvPr/>
          </p:nvSpPr>
          <p:spPr bwMode="auto">
            <a:xfrm>
              <a:off x="2810" y="2414"/>
              <a:ext cx="178" cy="19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grpSp>
      <p:sp>
        <p:nvSpPr>
          <p:cNvPr id="30" name="Rectangle 30"/>
          <p:cNvSpPr>
            <a:spLocks noChangeArrowheads="1"/>
          </p:cNvSpPr>
          <p:nvPr/>
        </p:nvSpPr>
        <p:spPr bwMode="auto">
          <a:xfrm>
            <a:off x="4090987" y="2682860"/>
            <a:ext cx="7556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31" name="Rectangle 31"/>
          <p:cNvSpPr>
            <a:spLocks noChangeArrowheads="1"/>
          </p:cNvSpPr>
          <p:nvPr/>
        </p:nvSpPr>
        <p:spPr bwMode="auto">
          <a:xfrm>
            <a:off x="4200525" y="2747948"/>
            <a:ext cx="4857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r>
              <a:rPr lang="en-US" altLang="ja-JP" sz="1300">
                <a:solidFill>
                  <a:srgbClr val="000000"/>
                </a:solidFill>
                <a:latin typeface="Frutiger 45 Light" pitchFamily="34" charset="0"/>
                <a:ea typeface="MS Mincho" pitchFamily="49" charset="-128"/>
              </a:rPr>
              <a:t>Plasma</a:t>
            </a:r>
            <a:endParaRPr lang="en-US" altLang="de-DE"/>
          </a:p>
        </p:txBody>
      </p:sp>
      <p:grpSp>
        <p:nvGrpSpPr>
          <p:cNvPr id="32" name="Group 32"/>
          <p:cNvGrpSpPr>
            <a:grpSpLocks/>
          </p:cNvGrpSpPr>
          <p:nvPr/>
        </p:nvGrpSpPr>
        <p:grpSpPr bwMode="auto">
          <a:xfrm>
            <a:off x="3084512" y="2873360"/>
            <a:ext cx="1076325" cy="384175"/>
            <a:chOff x="3443" y="1854"/>
            <a:chExt cx="1414" cy="503"/>
          </a:xfrm>
        </p:grpSpPr>
        <p:sp>
          <p:nvSpPr>
            <p:cNvPr id="33" name="Freeform 33"/>
            <p:cNvSpPr>
              <a:spLocks/>
            </p:cNvSpPr>
            <p:nvPr/>
          </p:nvSpPr>
          <p:spPr bwMode="auto">
            <a:xfrm>
              <a:off x="3528" y="1854"/>
              <a:ext cx="1329" cy="421"/>
            </a:xfrm>
            <a:custGeom>
              <a:avLst/>
              <a:gdLst>
                <a:gd name="T0" fmla="*/ 1329 w 1329"/>
                <a:gd name="T1" fmla="*/ 30 h 421"/>
                <a:gd name="T2" fmla="*/ 1321 w 1329"/>
                <a:gd name="T3" fmla="*/ 0 h 421"/>
                <a:gd name="T4" fmla="*/ 0 w 1329"/>
                <a:gd name="T5" fmla="*/ 391 h 421"/>
                <a:gd name="T6" fmla="*/ 8 w 1329"/>
                <a:gd name="T7" fmla="*/ 421 h 421"/>
                <a:gd name="T8" fmla="*/ 1329 w 1329"/>
                <a:gd name="T9" fmla="*/ 30 h 421"/>
                <a:gd name="T10" fmla="*/ 0 60000 65536"/>
                <a:gd name="T11" fmla="*/ 0 60000 65536"/>
                <a:gd name="T12" fmla="*/ 0 60000 65536"/>
                <a:gd name="T13" fmla="*/ 0 60000 65536"/>
                <a:gd name="T14" fmla="*/ 0 60000 65536"/>
                <a:gd name="T15" fmla="*/ 0 w 1329"/>
                <a:gd name="T16" fmla="*/ 0 h 421"/>
                <a:gd name="T17" fmla="*/ 1329 w 1329"/>
                <a:gd name="T18" fmla="*/ 421 h 421"/>
              </a:gdLst>
              <a:ahLst/>
              <a:cxnLst>
                <a:cxn ang="T10">
                  <a:pos x="T0" y="T1"/>
                </a:cxn>
                <a:cxn ang="T11">
                  <a:pos x="T2" y="T3"/>
                </a:cxn>
                <a:cxn ang="T12">
                  <a:pos x="T4" y="T5"/>
                </a:cxn>
                <a:cxn ang="T13">
                  <a:pos x="T6" y="T7"/>
                </a:cxn>
                <a:cxn ang="T14">
                  <a:pos x="T8" y="T9"/>
                </a:cxn>
              </a:cxnLst>
              <a:rect l="T15" t="T16" r="T17" b="T18"/>
              <a:pathLst>
                <a:path w="1329" h="421">
                  <a:moveTo>
                    <a:pt x="1329" y="30"/>
                  </a:moveTo>
                  <a:lnTo>
                    <a:pt x="1321" y="0"/>
                  </a:lnTo>
                  <a:lnTo>
                    <a:pt x="0" y="391"/>
                  </a:lnTo>
                  <a:lnTo>
                    <a:pt x="8" y="421"/>
                  </a:lnTo>
                  <a:lnTo>
                    <a:pt x="1329"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4" name="Oval 34"/>
            <p:cNvSpPr>
              <a:spLocks noChangeArrowheads="1"/>
            </p:cNvSpPr>
            <p:nvPr/>
          </p:nvSpPr>
          <p:spPr bwMode="auto">
            <a:xfrm>
              <a:off x="3443" y="2164"/>
              <a:ext cx="178" cy="19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grpSp>
      <p:sp>
        <p:nvSpPr>
          <p:cNvPr id="35" name="Rectangle 35"/>
          <p:cNvSpPr>
            <a:spLocks noChangeArrowheads="1"/>
          </p:cNvSpPr>
          <p:nvPr/>
        </p:nvSpPr>
        <p:spPr bwMode="auto">
          <a:xfrm>
            <a:off x="2952750" y="1460485"/>
            <a:ext cx="6048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36" name="Rectangle 36"/>
          <p:cNvSpPr>
            <a:spLocks noChangeArrowheads="1"/>
          </p:cNvSpPr>
          <p:nvPr/>
        </p:nvSpPr>
        <p:spPr bwMode="auto">
          <a:xfrm>
            <a:off x="2914650" y="1797035"/>
            <a:ext cx="3111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r>
              <a:rPr lang="en-US" altLang="ja-JP" sz="1300">
                <a:solidFill>
                  <a:srgbClr val="000000"/>
                </a:solidFill>
                <a:latin typeface="Frutiger 45 Light" pitchFamily="34" charset="0"/>
                <a:ea typeface="MS Mincho" pitchFamily="49" charset="-128"/>
              </a:rPr>
              <a:t>Lens</a:t>
            </a:r>
            <a:endParaRPr lang="en-US" altLang="de-DE"/>
          </a:p>
        </p:txBody>
      </p:sp>
      <p:grpSp>
        <p:nvGrpSpPr>
          <p:cNvPr id="37" name="Group 37"/>
          <p:cNvGrpSpPr>
            <a:grpSpLocks/>
          </p:cNvGrpSpPr>
          <p:nvPr/>
        </p:nvGrpSpPr>
        <p:grpSpPr bwMode="auto">
          <a:xfrm>
            <a:off x="2122487" y="1939910"/>
            <a:ext cx="719138" cy="265113"/>
            <a:chOff x="2184" y="374"/>
            <a:chExt cx="1094" cy="633"/>
          </a:xfrm>
        </p:grpSpPr>
        <p:sp>
          <p:nvSpPr>
            <p:cNvPr id="38" name="Freeform 38"/>
            <p:cNvSpPr>
              <a:spLocks/>
            </p:cNvSpPr>
            <p:nvPr/>
          </p:nvSpPr>
          <p:spPr bwMode="auto">
            <a:xfrm>
              <a:off x="2267" y="374"/>
              <a:ext cx="1011" cy="551"/>
            </a:xfrm>
            <a:custGeom>
              <a:avLst/>
              <a:gdLst>
                <a:gd name="T0" fmla="*/ 1011 w 1011"/>
                <a:gd name="T1" fmla="*/ 30 h 551"/>
                <a:gd name="T2" fmla="*/ 998 w 1011"/>
                <a:gd name="T3" fmla="*/ 0 h 551"/>
                <a:gd name="T4" fmla="*/ 0 w 1011"/>
                <a:gd name="T5" fmla="*/ 522 h 551"/>
                <a:gd name="T6" fmla="*/ 12 w 1011"/>
                <a:gd name="T7" fmla="*/ 551 h 551"/>
                <a:gd name="T8" fmla="*/ 1011 w 1011"/>
                <a:gd name="T9" fmla="*/ 30 h 551"/>
                <a:gd name="T10" fmla="*/ 0 60000 65536"/>
                <a:gd name="T11" fmla="*/ 0 60000 65536"/>
                <a:gd name="T12" fmla="*/ 0 60000 65536"/>
                <a:gd name="T13" fmla="*/ 0 60000 65536"/>
                <a:gd name="T14" fmla="*/ 0 60000 65536"/>
                <a:gd name="T15" fmla="*/ 0 w 1011"/>
                <a:gd name="T16" fmla="*/ 0 h 551"/>
                <a:gd name="T17" fmla="*/ 1011 w 1011"/>
                <a:gd name="T18" fmla="*/ 551 h 551"/>
              </a:gdLst>
              <a:ahLst/>
              <a:cxnLst>
                <a:cxn ang="T10">
                  <a:pos x="T0" y="T1"/>
                </a:cxn>
                <a:cxn ang="T11">
                  <a:pos x="T2" y="T3"/>
                </a:cxn>
                <a:cxn ang="T12">
                  <a:pos x="T4" y="T5"/>
                </a:cxn>
                <a:cxn ang="T13">
                  <a:pos x="T6" y="T7"/>
                </a:cxn>
                <a:cxn ang="T14">
                  <a:pos x="T8" y="T9"/>
                </a:cxn>
              </a:cxnLst>
              <a:rect l="T15" t="T16" r="T17" b="T18"/>
              <a:pathLst>
                <a:path w="1011" h="551">
                  <a:moveTo>
                    <a:pt x="1011" y="30"/>
                  </a:moveTo>
                  <a:lnTo>
                    <a:pt x="998" y="0"/>
                  </a:lnTo>
                  <a:lnTo>
                    <a:pt x="0" y="522"/>
                  </a:lnTo>
                  <a:lnTo>
                    <a:pt x="12" y="551"/>
                  </a:lnTo>
                  <a:lnTo>
                    <a:pt x="101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9" name="Oval 39"/>
            <p:cNvSpPr>
              <a:spLocks noChangeArrowheads="1"/>
            </p:cNvSpPr>
            <p:nvPr/>
          </p:nvSpPr>
          <p:spPr bwMode="auto">
            <a:xfrm>
              <a:off x="2184" y="814"/>
              <a:ext cx="178" cy="19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grpSp>
      <p:pic>
        <p:nvPicPr>
          <p:cNvPr id="40" name="Picture 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7037" y="1242998"/>
            <a:ext cx="3065463"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1"/>
          <p:cNvSpPr>
            <a:spLocks noChangeArrowheads="1"/>
          </p:cNvSpPr>
          <p:nvPr/>
        </p:nvSpPr>
        <p:spPr bwMode="auto">
          <a:xfrm>
            <a:off x="963612" y="2514585"/>
            <a:ext cx="13573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42" name="Rectangle 42"/>
          <p:cNvSpPr>
            <a:spLocks noChangeArrowheads="1"/>
          </p:cNvSpPr>
          <p:nvPr/>
        </p:nvSpPr>
        <p:spPr bwMode="auto">
          <a:xfrm>
            <a:off x="963612" y="2514585"/>
            <a:ext cx="6889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43" name="Rectangle 43"/>
          <p:cNvSpPr>
            <a:spLocks noChangeArrowheads="1"/>
          </p:cNvSpPr>
          <p:nvPr/>
        </p:nvSpPr>
        <p:spPr bwMode="auto">
          <a:xfrm>
            <a:off x="963612" y="2514585"/>
            <a:ext cx="12636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44" name="Rectangle 44"/>
          <p:cNvSpPr>
            <a:spLocks noChangeArrowheads="1"/>
          </p:cNvSpPr>
          <p:nvPr/>
        </p:nvSpPr>
        <p:spPr bwMode="auto">
          <a:xfrm>
            <a:off x="963612" y="2514585"/>
            <a:ext cx="1109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45" name="Rectangle 45"/>
          <p:cNvSpPr>
            <a:spLocks noChangeArrowheads="1"/>
          </p:cNvSpPr>
          <p:nvPr/>
        </p:nvSpPr>
        <p:spPr bwMode="auto">
          <a:xfrm>
            <a:off x="963612" y="2514585"/>
            <a:ext cx="13573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46" name="Rectangle 46"/>
          <p:cNvSpPr>
            <a:spLocks noChangeArrowheads="1"/>
          </p:cNvSpPr>
          <p:nvPr/>
        </p:nvSpPr>
        <p:spPr bwMode="auto">
          <a:xfrm>
            <a:off x="963612" y="2514585"/>
            <a:ext cx="6889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47" name="Rectangle 47"/>
          <p:cNvSpPr>
            <a:spLocks noChangeArrowheads="1"/>
          </p:cNvSpPr>
          <p:nvPr/>
        </p:nvSpPr>
        <p:spPr bwMode="auto">
          <a:xfrm>
            <a:off x="963612" y="2514585"/>
            <a:ext cx="12636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48" name="Rectangle 48"/>
          <p:cNvSpPr>
            <a:spLocks noChangeArrowheads="1"/>
          </p:cNvSpPr>
          <p:nvPr/>
        </p:nvSpPr>
        <p:spPr bwMode="auto">
          <a:xfrm>
            <a:off x="963612" y="2514585"/>
            <a:ext cx="1109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49" name="Rectangle 49"/>
          <p:cNvSpPr>
            <a:spLocks noChangeArrowheads="1"/>
          </p:cNvSpPr>
          <p:nvPr/>
        </p:nvSpPr>
        <p:spPr bwMode="auto">
          <a:xfrm>
            <a:off x="963612" y="2514585"/>
            <a:ext cx="13573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50" name="Rectangle 50"/>
          <p:cNvSpPr>
            <a:spLocks noChangeArrowheads="1"/>
          </p:cNvSpPr>
          <p:nvPr/>
        </p:nvSpPr>
        <p:spPr bwMode="auto">
          <a:xfrm>
            <a:off x="963612" y="2514585"/>
            <a:ext cx="6889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51" name="Rectangle 51"/>
          <p:cNvSpPr>
            <a:spLocks noChangeArrowheads="1"/>
          </p:cNvSpPr>
          <p:nvPr/>
        </p:nvSpPr>
        <p:spPr bwMode="auto">
          <a:xfrm>
            <a:off x="963612" y="2514585"/>
            <a:ext cx="12636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52" name="Rectangle 52"/>
          <p:cNvSpPr>
            <a:spLocks noChangeArrowheads="1"/>
          </p:cNvSpPr>
          <p:nvPr/>
        </p:nvSpPr>
        <p:spPr bwMode="auto">
          <a:xfrm>
            <a:off x="963612" y="2514585"/>
            <a:ext cx="1109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53" name="Rectangle 53"/>
          <p:cNvSpPr>
            <a:spLocks noChangeArrowheads="1"/>
          </p:cNvSpPr>
          <p:nvPr/>
        </p:nvSpPr>
        <p:spPr bwMode="auto">
          <a:xfrm>
            <a:off x="963612" y="2514585"/>
            <a:ext cx="13573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54" name="Rectangle 54"/>
          <p:cNvSpPr>
            <a:spLocks noChangeArrowheads="1"/>
          </p:cNvSpPr>
          <p:nvPr/>
        </p:nvSpPr>
        <p:spPr bwMode="auto">
          <a:xfrm>
            <a:off x="963612" y="2514585"/>
            <a:ext cx="6889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55" name="Rectangle 55"/>
          <p:cNvSpPr>
            <a:spLocks noChangeArrowheads="1"/>
          </p:cNvSpPr>
          <p:nvPr/>
        </p:nvSpPr>
        <p:spPr bwMode="auto">
          <a:xfrm>
            <a:off x="963612" y="2514585"/>
            <a:ext cx="12636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sp>
        <p:nvSpPr>
          <p:cNvPr id="56" name="Rectangle 56"/>
          <p:cNvSpPr>
            <a:spLocks noChangeArrowheads="1"/>
          </p:cNvSpPr>
          <p:nvPr/>
        </p:nvSpPr>
        <p:spPr bwMode="auto">
          <a:xfrm>
            <a:off x="963612" y="2514585"/>
            <a:ext cx="1109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endParaRPr lang="en-US" altLang="de-DE"/>
          </a:p>
        </p:txBody>
      </p:sp>
      <p:graphicFrame>
        <p:nvGraphicFramePr>
          <p:cNvPr id="57" name="Group 57"/>
          <p:cNvGraphicFramePr>
            <a:graphicFrameLocks noGrp="1"/>
          </p:cNvGraphicFramePr>
          <p:nvPr>
            <p:extLst>
              <p:ext uri="{D42A27DB-BD31-4B8C-83A1-F6EECF244321}">
                <p14:modId xmlns:p14="http://schemas.microsoft.com/office/powerpoint/2010/main" val="3398619212"/>
              </p:ext>
            </p:extLst>
          </p:nvPr>
        </p:nvGraphicFramePr>
        <p:xfrm>
          <a:off x="2841625" y="3927460"/>
          <a:ext cx="4419600" cy="1158890"/>
        </p:xfrm>
        <a:graphic>
          <a:graphicData uri="http://schemas.openxmlformats.org/drawingml/2006/table">
            <a:tbl>
              <a:tblPr/>
              <a:tblGrid>
                <a:gridCol w="1357313">
                  <a:extLst>
                    <a:ext uri="{9D8B030D-6E8A-4147-A177-3AD203B41FA5}">
                      <a16:colId xmlns:a16="http://schemas.microsoft.com/office/drawing/2014/main" val="20000"/>
                    </a:ext>
                  </a:extLst>
                </a:gridCol>
                <a:gridCol w="688975">
                  <a:extLst>
                    <a:ext uri="{9D8B030D-6E8A-4147-A177-3AD203B41FA5}">
                      <a16:colId xmlns:a16="http://schemas.microsoft.com/office/drawing/2014/main" val="20001"/>
                    </a:ext>
                  </a:extLst>
                </a:gridCol>
                <a:gridCol w="1263650">
                  <a:extLst>
                    <a:ext uri="{9D8B030D-6E8A-4147-A177-3AD203B41FA5}">
                      <a16:colId xmlns:a16="http://schemas.microsoft.com/office/drawing/2014/main" val="20002"/>
                    </a:ext>
                  </a:extLst>
                </a:gridCol>
                <a:gridCol w="1109662">
                  <a:extLst>
                    <a:ext uri="{9D8B030D-6E8A-4147-A177-3AD203B41FA5}">
                      <a16:colId xmlns:a16="http://schemas.microsoft.com/office/drawing/2014/main" val="20003"/>
                    </a:ext>
                  </a:extLst>
                </a:gridCol>
              </a:tblGrid>
              <a:tr h="292546">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dirty="0">
                          <a:ln>
                            <a:noFill/>
                          </a:ln>
                          <a:solidFill>
                            <a:schemeClr val="tx1"/>
                          </a:solidFill>
                          <a:effectLst/>
                          <a:latin typeface="Frutiger 45 Light" pitchFamily="34" charset="0"/>
                          <a:cs typeface="Times New Roman" pitchFamily="18" charset="0"/>
                        </a:rPr>
                        <a:t>Parameter</a:t>
                      </a:r>
                      <a:endParaRPr kumimoji="0" lang="en-US" sz="1200" b="1" i="0" u="none" strike="noStrike" cap="none" normalizeH="0" baseline="0" dirty="0">
                        <a:ln>
                          <a:noFill/>
                        </a:ln>
                        <a:solidFill>
                          <a:schemeClr val="tx1"/>
                        </a:solidFill>
                        <a:effectLst/>
                        <a:latin typeface="Frutiger 45 Light" pitchFamily="34" charset="0"/>
                      </a:endParaRPr>
                    </a:p>
                  </a:txBody>
                  <a:tcPr marT="45697" marB="45697" anchor="ctr" horzOverflow="overflow">
                    <a:lnL cap="flat">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631825" rtl="0" eaLnBrk="0" fontAlgn="base" latinLnBrk="0" hangingPunct="0">
                        <a:lnSpc>
                          <a:spcPct val="110000"/>
                        </a:lnSpc>
                        <a:spcBef>
                          <a:spcPct val="0"/>
                        </a:spcBef>
                        <a:spcAft>
                          <a:spcPct val="50000"/>
                        </a:spcAft>
                        <a:buClrTx/>
                        <a:buSzTx/>
                        <a:buFontTx/>
                        <a:buNone/>
                        <a:tabLst>
                          <a:tab pos="285750" algn="l"/>
                          <a:tab pos="571500" algn="l"/>
                          <a:tab pos="2481263" algn="l"/>
                          <a:tab pos="2767013" algn="l"/>
                          <a:tab pos="3052763" algn="l"/>
                        </a:tabLst>
                      </a:pP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LPP</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DPP</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cap="flat">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288776">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dirty="0">
                          <a:ln>
                            <a:noFill/>
                          </a:ln>
                          <a:solidFill>
                            <a:schemeClr val="tx1"/>
                          </a:solidFill>
                          <a:effectLst/>
                          <a:latin typeface="Frutiger 45 Light" pitchFamily="34" charset="0"/>
                          <a:cs typeface="Times New Roman" pitchFamily="18" charset="0"/>
                        </a:rPr>
                        <a:t>Pulse duration</a:t>
                      </a:r>
                      <a:endParaRPr kumimoji="0" lang="en-US" sz="1200" b="1" i="0" u="none" strike="noStrike" cap="none" normalizeH="0" baseline="0" dirty="0">
                        <a:ln>
                          <a:noFill/>
                        </a:ln>
                        <a:solidFill>
                          <a:schemeClr val="tx1"/>
                        </a:solidFill>
                        <a:effectLst/>
                        <a:latin typeface="Frutiger 45 Light" pitchFamily="34" charset="0"/>
                      </a:endParaRPr>
                    </a:p>
                  </a:txBody>
                  <a:tcPr marT="45697" marB="45697" anchor="ctr" horzOverflow="overflow">
                    <a:lnL cap="flat">
                      <a:noFill/>
                    </a:lnL>
                    <a:lnR>
                      <a:noFill/>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ns</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a:noFill/>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0.2 – 10</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a:noFill/>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10 – 100</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cap="flat">
                      <a:noFill/>
                    </a:lnR>
                    <a:lnT w="12700" cap="flat" cmpd="sng" algn="ctr">
                      <a:solidFill>
                        <a:srgbClr val="000000"/>
                      </a:solidFill>
                      <a:prstDash val="solid"/>
                      <a:round/>
                      <a:headEnd type="none" w="sm" len="sm"/>
                      <a:tailEnd type="none" w="sm" len="sm"/>
                    </a:lnT>
                    <a:lnB>
                      <a:noFill/>
                    </a:lnB>
                    <a:lnTlToBr>
                      <a:noFill/>
                    </a:lnTlToBr>
                    <a:lnBlToTr>
                      <a:noFill/>
                    </a:lnBlToTr>
                    <a:noFill/>
                  </a:tcPr>
                </a:tc>
                <a:extLst>
                  <a:ext uri="{0D108BD9-81ED-4DB2-BD59-A6C34878D82A}">
                    <a16:rowId xmlns:a16="http://schemas.microsoft.com/office/drawing/2014/main" val="10001"/>
                  </a:ext>
                </a:extLst>
              </a:tr>
              <a:tr h="288776">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Energy</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cap="flat">
                      <a:noFill/>
                    </a:lnL>
                    <a:lnR>
                      <a:noFill/>
                    </a:lnR>
                    <a:lnT>
                      <a:noFill/>
                    </a:lnT>
                    <a:lnB>
                      <a:noFill/>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J/Puls</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a:noFill/>
                    </a:lnR>
                    <a:lnT>
                      <a:noFill/>
                    </a:lnT>
                    <a:lnB>
                      <a:noFill/>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0.25 – 1.5</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a:noFill/>
                    </a:lnR>
                    <a:lnT>
                      <a:noFill/>
                    </a:lnT>
                    <a:lnB>
                      <a:noFill/>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2 – 10</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88776">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Diameter</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cap="flat">
                      <a:noFill/>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Symbol" pitchFamily="18" charset="2"/>
                          <a:cs typeface="Times New Roman" pitchFamily="18" charset="0"/>
                        </a:rPr>
                        <a:t>m</a:t>
                      </a:r>
                      <a:r>
                        <a:rPr kumimoji="0" lang="en-US" sz="1200" b="1" i="0" u="none" strike="noStrike" cap="none" normalizeH="0" baseline="0">
                          <a:ln>
                            <a:noFill/>
                          </a:ln>
                          <a:solidFill>
                            <a:schemeClr val="tx1"/>
                          </a:solidFill>
                          <a:effectLst/>
                          <a:latin typeface="Frutiger 45 Light" pitchFamily="34" charset="0"/>
                          <a:cs typeface="Times New Roman" pitchFamily="18" charset="0"/>
                        </a:rPr>
                        <a:t>m</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a:ln>
                            <a:noFill/>
                          </a:ln>
                          <a:solidFill>
                            <a:schemeClr val="tx1"/>
                          </a:solidFill>
                          <a:effectLst/>
                          <a:latin typeface="Frutiger 45 Light" pitchFamily="34" charset="0"/>
                          <a:cs typeface="Times New Roman" pitchFamily="18" charset="0"/>
                        </a:rPr>
                        <a:t> 50 – 100</a:t>
                      </a:r>
                      <a:endParaRPr kumimoji="0" lang="en-US" sz="1200" b="1" i="0" u="none" strike="noStrike" cap="none" normalizeH="0" baseline="0">
                        <a:ln>
                          <a:noFill/>
                        </a:ln>
                        <a:solidFill>
                          <a:schemeClr val="tx1"/>
                        </a:solidFill>
                        <a:effectLst/>
                        <a:latin typeface="Frutiger 45 Light" pitchFamily="34" charset="0"/>
                      </a:endParaRPr>
                    </a:p>
                  </a:txBody>
                  <a:tcPr marT="45697" marB="45697" anchor="ctr" horzOverflow="overflow">
                    <a:lnL>
                      <a:noFill/>
                    </a:lnL>
                    <a:lnR>
                      <a:noFill/>
                    </a:lnR>
                    <a:lnT>
                      <a:noFill/>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0"/>
                        </a:spcBef>
                        <a:spcAft>
                          <a:spcPct val="0"/>
                        </a:spcAft>
                        <a:buClrTx/>
                        <a:buSzTx/>
                        <a:buFontTx/>
                        <a:buNone/>
                        <a:tabLst>
                          <a:tab pos="2700338" algn="l"/>
                        </a:tabLst>
                      </a:pPr>
                      <a:r>
                        <a:rPr kumimoji="0" lang="en-US" sz="1200" b="1" i="0" u="none" strike="noStrike" cap="none" normalizeH="0" baseline="0" dirty="0">
                          <a:ln>
                            <a:noFill/>
                          </a:ln>
                          <a:solidFill>
                            <a:schemeClr val="tx1"/>
                          </a:solidFill>
                          <a:effectLst/>
                          <a:latin typeface="Frutiger 45 Light" pitchFamily="34" charset="0"/>
                          <a:cs typeface="Times New Roman" pitchFamily="18" charset="0"/>
                        </a:rPr>
                        <a:t>100 – 500</a:t>
                      </a:r>
                      <a:endParaRPr kumimoji="0" lang="en-US" sz="1200" b="1" i="0" u="none" strike="noStrike" cap="none" normalizeH="0" baseline="0" dirty="0">
                        <a:ln>
                          <a:noFill/>
                        </a:ln>
                        <a:solidFill>
                          <a:schemeClr val="tx1"/>
                        </a:solidFill>
                        <a:effectLst/>
                        <a:latin typeface="Frutiger 45 Light" pitchFamily="34" charset="0"/>
                      </a:endParaRPr>
                    </a:p>
                  </a:txBody>
                  <a:tcPr marT="45697" marB="45697" anchor="ctr" horzOverflow="overflow">
                    <a:lnL>
                      <a:noFill/>
                    </a:lnL>
                    <a:lnR cap="flat">
                      <a:noFill/>
                    </a:lnR>
                    <a:lnT>
                      <a:noFill/>
                    </a:lnT>
                    <a:lnB w="254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8" name="Rectangle 79"/>
          <p:cNvSpPr>
            <a:spLocks noChangeArrowheads="1"/>
          </p:cNvSpPr>
          <p:nvPr/>
        </p:nvSpPr>
        <p:spPr bwMode="auto">
          <a:xfrm>
            <a:off x="341015" y="4095750"/>
            <a:ext cx="2374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defTabSz="762000">
              <a:defRPr sz="2400">
                <a:solidFill>
                  <a:schemeClr val="tx1"/>
                </a:solidFill>
                <a:latin typeface="Frutiger 55 Roman" pitchFamily="34" charset="0"/>
              </a:defRPr>
            </a:lvl1pPr>
            <a:lvl2pPr marL="742950" indent="-285750" defTabSz="762000">
              <a:defRPr sz="2400">
                <a:solidFill>
                  <a:schemeClr val="tx1"/>
                </a:solidFill>
                <a:latin typeface="Frutiger 55 Roman" pitchFamily="34" charset="0"/>
              </a:defRPr>
            </a:lvl2pPr>
            <a:lvl3pPr marL="1143000" indent="-228600" defTabSz="762000">
              <a:defRPr sz="2400">
                <a:solidFill>
                  <a:schemeClr val="tx1"/>
                </a:solidFill>
                <a:latin typeface="Frutiger 55 Roman" pitchFamily="34" charset="0"/>
              </a:defRPr>
            </a:lvl3pPr>
            <a:lvl4pPr marL="1600200" indent="-228600" defTabSz="762000">
              <a:defRPr sz="2400">
                <a:solidFill>
                  <a:schemeClr val="tx1"/>
                </a:solidFill>
                <a:latin typeface="Frutiger 55 Roman" pitchFamily="34" charset="0"/>
              </a:defRPr>
            </a:lvl4pPr>
            <a:lvl5pPr marL="2057400" indent="-228600" defTabSz="762000">
              <a:defRPr sz="2400">
                <a:solidFill>
                  <a:schemeClr val="tx1"/>
                </a:solidFill>
                <a:latin typeface="Frutiger 55 Roman" pitchFamily="34" charset="0"/>
              </a:defRPr>
            </a:lvl5pPr>
            <a:lvl6pPr marL="2514600" indent="-228600" defTabSz="762000" eaLnBrk="0" fontAlgn="base" hangingPunct="0">
              <a:spcBef>
                <a:spcPct val="0"/>
              </a:spcBef>
              <a:spcAft>
                <a:spcPct val="0"/>
              </a:spcAft>
              <a:defRPr sz="2400">
                <a:solidFill>
                  <a:schemeClr val="tx1"/>
                </a:solidFill>
                <a:latin typeface="Frutiger 55 Roman" pitchFamily="34" charset="0"/>
              </a:defRPr>
            </a:lvl6pPr>
            <a:lvl7pPr marL="2971800" indent="-228600" defTabSz="762000" eaLnBrk="0" fontAlgn="base" hangingPunct="0">
              <a:spcBef>
                <a:spcPct val="0"/>
              </a:spcBef>
              <a:spcAft>
                <a:spcPct val="0"/>
              </a:spcAft>
              <a:defRPr sz="2400">
                <a:solidFill>
                  <a:schemeClr val="tx1"/>
                </a:solidFill>
                <a:latin typeface="Frutiger 55 Roman" pitchFamily="34" charset="0"/>
              </a:defRPr>
            </a:lvl7pPr>
            <a:lvl8pPr marL="3429000" indent="-228600" defTabSz="762000" eaLnBrk="0" fontAlgn="base" hangingPunct="0">
              <a:spcBef>
                <a:spcPct val="0"/>
              </a:spcBef>
              <a:spcAft>
                <a:spcPct val="0"/>
              </a:spcAft>
              <a:defRPr sz="2400">
                <a:solidFill>
                  <a:schemeClr val="tx1"/>
                </a:solidFill>
                <a:latin typeface="Frutiger 55 Roman" pitchFamily="34" charset="0"/>
              </a:defRPr>
            </a:lvl8pPr>
            <a:lvl9pPr marL="3886200" indent="-228600" defTabSz="762000" eaLnBrk="0" fontAlgn="base" hangingPunct="0">
              <a:spcBef>
                <a:spcPct val="0"/>
              </a:spcBef>
              <a:spcAft>
                <a:spcPct val="0"/>
              </a:spcAft>
              <a:defRPr sz="2400">
                <a:solidFill>
                  <a:schemeClr val="tx1"/>
                </a:solidFill>
                <a:latin typeface="Frutiger 55 Roman" pitchFamily="34" charset="0"/>
              </a:defRPr>
            </a:lvl9pPr>
          </a:lstStyle>
          <a:p>
            <a:r>
              <a:rPr lang="en-US" altLang="de-DE" sz="1600" b="1" dirty="0">
                <a:latin typeface="Arial" charset="0"/>
                <a:cs typeface="Arial" charset="0"/>
              </a:rPr>
              <a:t>Typical parameters for laser and discharge produced plasmas </a:t>
            </a:r>
          </a:p>
        </p:txBody>
      </p:sp>
      <p:sp>
        <p:nvSpPr>
          <p:cNvPr id="59" name="Text Box 80"/>
          <p:cNvSpPr txBox="1">
            <a:spLocks noChangeArrowheads="1"/>
          </p:cNvSpPr>
          <p:nvPr/>
        </p:nvSpPr>
        <p:spPr bwMode="auto">
          <a:xfrm>
            <a:off x="1042987" y="620698"/>
            <a:ext cx="237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r>
              <a:rPr lang="en-US" altLang="de-DE" sz="1600" b="1">
                <a:latin typeface="Frutiger 45 Light" pitchFamily="34" charset="0"/>
              </a:rPr>
              <a:t>Laser produced plasma</a:t>
            </a:r>
          </a:p>
        </p:txBody>
      </p:sp>
      <p:sp>
        <p:nvSpPr>
          <p:cNvPr id="60" name="Text Box 81"/>
          <p:cNvSpPr txBox="1">
            <a:spLocks noChangeArrowheads="1"/>
          </p:cNvSpPr>
          <p:nvPr/>
        </p:nvSpPr>
        <p:spPr bwMode="auto">
          <a:xfrm>
            <a:off x="5675312" y="620698"/>
            <a:ext cx="2814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Frutiger 55 Roman" pitchFamily="34" charset="0"/>
              </a:defRPr>
            </a:lvl1pPr>
            <a:lvl2pPr marL="742950" indent="-285750">
              <a:defRPr sz="2400">
                <a:solidFill>
                  <a:schemeClr val="tx1"/>
                </a:solidFill>
                <a:latin typeface="Frutiger 55 Roman" pitchFamily="34" charset="0"/>
              </a:defRPr>
            </a:lvl2pPr>
            <a:lvl3pPr marL="1143000" indent="-228600">
              <a:defRPr sz="2400">
                <a:solidFill>
                  <a:schemeClr val="tx1"/>
                </a:solidFill>
                <a:latin typeface="Frutiger 55 Roman" pitchFamily="34" charset="0"/>
              </a:defRPr>
            </a:lvl3pPr>
            <a:lvl4pPr marL="1600200" indent="-228600">
              <a:defRPr sz="2400">
                <a:solidFill>
                  <a:schemeClr val="tx1"/>
                </a:solidFill>
                <a:latin typeface="Frutiger 55 Roman" pitchFamily="34" charset="0"/>
              </a:defRPr>
            </a:lvl4pPr>
            <a:lvl5pPr marL="2057400" indent="-228600">
              <a:defRPr sz="2400">
                <a:solidFill>
                  <a:schemeClr val="tx1"/>
                </a:solidFill>
                <a:latin typeface="Frutiger 55 Roman" pitchFamily="34" charset="0"/>
              </a:defRPr>
            </a:lvl5pPr>
            <a:lvl6pPr marL="2514600" indent="-228600" eaLnBrk="0" fontAlgn="base" hangingPunct="0">
              <a:spcBef>
                <a:spcPct val="0"/>
              </a:spcBef>
              <a:spcAft>
                <a:spcPct val="0"/>
              </a:spcAft>
              <a:defRPr sz="2400">
                <a:solidFill>
                  <a:schemeClr val="tx1"/>
                </a:solidFill>
                <a:latin typeface="Frutiger 55 Roman" pitchFamily="34" charset="0"/>
              </a:defRPr>
            </a:lvl6pPr>
            <a:lvl7pPr marL="2971800" indent="-228600" eaLnBrk="0" fontAlgn="base" hangingPunct="0">
              <a:spcBef>
                <a:spcPct val="0"/>
              </a:spcBef>
              <a:spcAft>
                <a:spcPct val="0"/>
              </a:spcAft>
              <a:defRPr sz="2400">
                <a:solidFill>
                  <a:schemeClr val="tx1"/>
                </a:solidFill>
                <a:latin typeface="Frutiger 55 Roman" pitchFamily="34" charset="0"/>
              </a:defRPr>
            </a:lvl7pPr>
            <a:lvl8pPr marL="3429000" indent="-228600" eaLnBrk="0" fontAlgn="base" hangingPunct="0">
              <a:spcBef>
                <a:spcPct val="0"/>
              </a:spcBef>
              <a:spcAft>
                <a:spcPct val="0"/>
              </a:spcAft>
              <a:defRPr sz="2400">
                <a:solidFill>
                  <a:schemeClr val="tx1"/>
                </a:solidFill>
                <a:latin typeface="Frutiger 55 Roman" pitchFamily="34" charset="0"/>
              </a:defRPr>
            </a:lvl8pPr>
            <a:lvl9pPr marL="3886200" indent="-228600" eaLnBrk="0" fontAlgn="base" hangingPunct="0">
              <a:spcBef>
                <a:spcPct val="0"/>
              </a:spcBef>
              <a:spcAft>
                <a:spcPct val="0"/>
              </a:spcAft>
              <a:defRPr sz="2400">
                <a:solidFill>
                  <a:schemeClr val="tx1"/>
                </a:solidFill>
                <a:latin typeface="Frutiger 55 Roman" pitchFamily="34" charset="0"/>
              </a:defRPr>
            </a:lvl9pPr>
          </a:lstStyle>
          <a:p>
            <a:r>
              <a:rPr lang="en-US" altLang="de-DE" sz="1600" b="1">
                <a:latin typeface="Frutiger 45 Light" pitchFamily="34" charset="0"/>
              </a:rPr>
              <a:t>Discharge produced plasma</a:t>
            </a:r>
          </a:p>
        </p:txBody>
      </p:sp>
      <p:sp>
        <p:nvSpPr>
          <p:cNvPr id="61" name="Rectangle 82"/>
          <p:cNvSpPr>
            <a:spLocks noChangeArrowheads="1"/>
          </p:cNvSpPr>
          <p:nvPr/>
        </p:nvSpPr>
        <p:spPr bwMode="auto">
          <a:xfrm>
            <a:off x="3489325" y="1155685"/>
            <a:ext cx="25209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defTabSz="762000">
              <a:defRPr sz="2400">
                <a:solidFill>
                  <a:schemeClr val="tx1"/>
                </a:solidFill>
                <a:latin typeface="Frutiger 55 Roman" pitchFamily="34" charset="0"/>
              </a:defRPr>
            </a:lvl1pPr>
            <a:lvl2pPr marL="742950" indent="-285750" defTabSz="762000">
              <a:defRPr sz="2400">
                <a:solidFill>
                  <a:schemeClr val="tx1"/>
                </a:solidFill>
                <a:latin typeface="Frutiger 55 Roman" pitchFamily="34" charset="0"/>
              </a:defRPr>
            </a:lvl2pPr>
            <a:lvl3pPr marL="1143000" indent="-228600" defTabSz="762000">
              <a:defRPr sz="2400">
                <a:solidFill>
                  <a:schemeClr val="tx1"/>
                </a:solidFill>
                <a:latin typeface="Frutiger 55 Roman" pitchFamily="34" charset="0"/>
              </a:defRPr>
            </a:lvl3pPr>
            <a:lvl4pPr marL="1600200" indent="-228600" defTabSz="762000">
              <a:defRPr sz="2400">
                <a:solidFill>
                  <a:schemeClr val="tx1"/>
                </a:solidFill>
                <a:latin typeface="Frutiger 55 Roman" pitchFamily="34" charset="0"/>
              </a:defRPr>
            </a:lvl4pPr>
            <a:lvl5pPr marL="2057400" indent="-228600" defTabSz="762000">
              <a:defRPr sz="2400">
                <a:solidFill>
                  <a:schemeClr val="tx1"/>
                </a:solidFill>
                <a:latin typeface="Frutiger 55 Roman" pitchFamily="34" charset="0"/>
              </a:defRPr>
            </a:lvl5pPr>
            <a:lvl6pPr marL="2514600" indent="-228600" defTabSz="762000" eaLnBrk="0" fontAlgn="base" hangingPunct="0">
              <a:spcBef>
                <a:spcPct val="0"/>
              </a:spcBef>
              <a:spcAft>
                <a:spcPct val="0"/>
              </a:spcAft>
              <a:defRPr sz="2400">
                <a:solidFill>
                  <a:schemeClr val="tx1"/>
                </a:solidFill>
                <a:latin typeface="Frutiger 55 Roman" pitchFamily="34" charset="0"/>
              </a:defRPr>
            </a:lvl6pPr>
            <a:lvl7pPr marL="2971800" indent="-228600" defTabSz="762000" eaLnBrk="0" fontAlgn="base" hangingPunct="0">
              <a:spcBef>
                <a:spcPct val="0"/>
              </a:spcBef>
              <a:spcAft>
                <a:spcPct val="0"/>
              </a:spcAft>
              <a:defRPr sz="2400">
                <a:solidFill>
                  <a:schemeClr val="tx1"/>
                </a:solidFill>
                <a:latin typeface="Frutiger 55 Roman" pitchFamily="34" charset="0"/>
              </a:defRPr>
            </a:lvl7pPr>
            <a:lvl8pPr marL="3429000" indent="-228600" defTabSz="762000" eaLnBrk="0" fontAlgn="base" hangingPunct="0">
              <a:spcBef>
                <a:spcPct val="0"/>
              </a:spcBef>
              <a:spcAft>
                <a:spcPct val="0"/>
              </a:spcAft>
              <a:defRPr sz="2400">
                <a:solidFill>
                  <a:schemeClr val="tx1"/>
                </a:solidFill>
                <a:latin typeface="Frutiger 55 Roman" pitchFamily="34" charset="0"/>
              </a:defRPr>
            </a:lvl8pPr>
            <a:lvl9pPr marL="3886200" indent="-228600" defTabSz="762000" eaLnBrk="0" fontAlgn="base" hangingPunct="0">
              <a:spcBef>
                <a:spcPct val="0"/>
              </a:spcBef>
              <a:spcAft>
                <a:spcPct val="0"/>
              </a:spcAft>
              <a:defRPr sz="2400">
                <a:solidFill>
                  <a:schemeClr val="tx1"/>
                </a:solidFill>
                <a:latin typeface="Frutiger 55 Roman" pitchFamily="34" charset="0"/>
              </a:defRPr>
            </a:lvl9pPr>
          </a:lstStyle>
          <a:p>
            <a:r>
              <a:rPr lang="en-US" altLang="de-DE" sz="1600" b="1">
                <a:latin typeface="Arial" charset="0"/>
                <a:cs typeface="Arial" charset="0"/>
              </a:rPr>
              <a:t>T</a:t>
            </a:r>
            <a:r>
              <a:rPr lang="en-US" altLang="de-DE" sz="1600" b="1" baseline="-25000">
                <a:latin typeface="Arial" charset="0"/>
                <a:cs typeface="Arial" charset="0"/>
              </a:rPr>
              <a:t>e</a:t>
            </a:r>
            <a:r>
              <a:rPr lang="en-US" altLang="de-DE" sz="1600" b="1">
                <a:latin typeface="Arial" charset="0"/>
                <a:cs typeface="Arial" charset="0"/>
              </a:rPr>
              <a:t> ~ 10 – 500 eV</a:t>
            </a:r>
          </a:p>
          <a:p>
            <a:r>
              <a:rPr lang="en-US" altLang="de-DE" sz="1600" b="1">
                <a:latin typeface="Arial" charset="0"/>
                <a:cs typeface="Arial" charset="0"/>
              </a:rPr>
              <a:t>n</a:t>
            </a:r>
            <a:r>
              <a:rPr lang="en-US" altLang="de-DE" sz="1600" b="1" baseline="-25000">
                <a:latin typeface="Arial" charset="0"/>
                <a:cs typeface="Arial" charset="0"/>
              </a:rPr>
              <a:t>e</a:t>
            </a:r>
            <a:r>
              <a:rPr lang="en-US" altLang="de-DE" sz="1600" b="1">
                <a:latin typeface="Arial" charset="0"/>
                <a:cs typeface="Arial" charset="0"/>
              </a:rPr>
              <a:t> ~ 10</a:t>
            </a:r>
            <a:r>
              <a:rPr lang="en-US" altLang="de-DE" sz="1600" b="1" baseline="30000">
                <a:latin typeface="Arial" charset="0"/>
                <a:cs typeface="Arial" charset="0"/>
              </a:rPr>
              <a:t>17 </a:t>
            </a:r>
            <a:r>
              <a:rPr lang="en-US" altLang="de-DE" sz="1600" b="1">
                <a:latin typeface="Arial" charset="0"/>
                <a:cs typeface="Arial" charset="0"/>
              </a:rPr>
              <a:t>– 10</a:t>
            </a:r>
            <a:r>
              <a:rPr lang="en-US" altLang="de-DE" sz="1600" b="1" baseline="30000">
                <a:latin typeface="Arial" charset="0"/>
                <a:cs typeface="Arial" charset="0"/>
              </a:rPr>
              <a:t>21 </a:t>
            </a:r>
            <a:r>
              <a:rPr lang="en-US" altLang="de-DE" sz="1600" b="1">
                <a:latin typeface="Arial" charset="0"/>
                <a:cs typeface="Arial" charset="0"/>
              </a:rPr>
              <a:t>cm</a:t>
            </a:r>
            <a:r>
              <a:rPr lang="en-US" altLang="de-DE" sz="1600" b="1" baseline="30000">
                <a:latin typeface="Arial" charset="0"/>
                <a:cs typeface="Arial" charset="0"/>
              </a:rPr>
              <a:t>-3</a:t>
            </a:r>
            <a:r>
              <a:rPr lang="en-US" altLang="de-DE" sz="1600" b="1">
                <a:latin typeface="Arial" charset="0"/>
                <a:cs typeface="Arial" charset="0"/>
              </a:rPr>
              <a:t> </a:t>
            </a:r>
          </a:p>
        </p:txBody>
      </p:sp>
      <p:sp>
        <p:nvSpPr>
          <p:cNvPr id="62" name="Line 83"/>
          <p:cNvSpPr>
            <a:spLocks noChangeShapeType="1"/>
          </p:cNvSpPr>
          <p:nvPr/>
        </p:nvSpPr>
        <p:spPr bwMode="auto">
          <a:xfrm>
            <a:off x="2338387" y="4676760"/>
            <a:ext cx="215900" cy="0"/>
          </a:xfrm>
          <a:prstGeom prst="line">
            <a:avLst/>
          </a:prstGeom>
          <a:noFill/>
          <a:ln w="5715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de-DE"/>
          </a:p>
        </p:txBody>
      </p:sp>
    </p:spTree>
    <p:extLst>
      <p:ext uri="{BB962C8B-B14F-4D97-AF65-F5344CB8AC3E}">
        <p14:creationId xmlns:p14="http://schemas.microsoft.com/office/powerpoint/2010/main" val="4046749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7" name="Rectangle 56"/>
          <p:cNvSpPr>
            <a:spLocks noGrp="1" noChangeArrowheads="1"/>
          </p:cNvSpPr>
          <p:nvPr>
            <p:ph type="title"/>
          </p:nvPr>
        </p:nvSpPr>
        <p:spPr>
          <a:xfrm>
            <a:off x="609600" y="209550"/>
            <a:ext cx="8251825" cy="520304"/>
          </a:xfrm>
        </p:spPr>
        <p:txBody>
          <a:bodyPr/>
          <a:lstStyle/>
          <a:p>
            <a:pPr eaLnBrk="1" hangingPunct="1"/>
            <a:r>
              <a:rPr lang="en-US" sz="2500" dirty="0"/>
              <a:t>Two EUV Sn-source concepts are in use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71550"/>
            <a:ext cx="7099300" cy="382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76CEE8FC-9D42-4C62-AB4B-5E183A844E9E}"/>
              </a:ext>
            </a:extLst>
          </p:cNvPr>
          <p:cNvSpPr/>
          <p:nvPr/>
        </p:nvSpPr>
        <p:spPr>
          <a:xfrm>
            <a:off x="1143000" y="4171950"/>
            <a:ext cx="7099300" cy="620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8031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0"/>
            <a:ext cx="8229600" cy="857250"/>
          </a:xfrm>
        </p:spPr>
        <p:txBody>
          <a:bodyPr>
            <a:normAutofit/>
          </a:bodyPr>
          <a:lstStyle/>
          <a:p>
            <a:r>
              <a:rPr lang="en-US" sz="2400" dirty="0"/>
              <a:t> LDP concept – Tin flow on fast rotating wheels</a:t>
            </a:r>
          </a:p>
        </p:txBody>
      </p:sp>
      <p:sp>
        <p:nvSpPr>
          <p:cNvPr id="60420" name="Slide Number Placeholder 3"/>
          <p:cNvSpPr>
            <a:spLocks noGrp="1"/>
          </p:cNvSpPr>
          <p:nvPr>
            <p:ph type="sldNum" sz="quarter" idx="10"/>
          </p:nvPr>
        </p:nvSpPr>
        <p:spPr>
          <a:noFill/>
        </p:spPr>
        <p:txBody>
          <a:bodyPr/>
          <a:lstStyle>
            <a:lvl1pPr>
              <a:defRPr sz="2300">
                <a:solidFill>
                  <a:schemeClr val="accent1"/>
                </a:solidFill>
                <a:latin typeface="Arial" charset="0"/>
              </a:defRPr>
            </a:lvl1pPr>
            <a:lvl2pPr marL="742950" indent="-285750">
              <a:defRPr sz="2300">
                <a:solidFill>
                  <a:schemeClr val="accent1"/>
                </a:solidFill>
                <a:latin typeface="Arial" charset="0"/>
              </a:defRPr>
            </a:lvl2pPr>
            <a:lvl3pPr marL="1143000" indent="-228600">
              <a:defRPr sz="2300">
                <a:solidFill>
                  <a:schemeClr val="accent1"/>
                </a:solidFill>
                <a:latin typeface="Arial" charset="0"/>
              </a:defRPr>
            </a:lvl3pPr>
            <a:lvl4pPr marL="1600200" indent="-228600">
              <a:defRPr sz="2300">
                <a:solidFill>
                  <a:schemeClr val="accent1"/>
                </a:solidFill>
                <a:latin typeface="Arial" charset="0"/>
              </a:defRPr>
            </a:lvl4pPr>
            <a:lvl5pPr marL="2057400" indent="-228600">
              <a:defRPr sz="2300">
                <a:solidFill>
                  <a:schemeClr val="accent1"/>
                </a:solidFill>
                <a:latin typeface="Arial" charset="0"/>
              </a:defRPr>
            </a:lvl5pPr>
            <a:lvl6pPr marL="2514600" indent="-228600" eaLnBrk="0" fontAlgn="base" hangingPunct="0">
              <a:lnSpc>
                <a:spcPct val="95000"/>
              </a:lnSpc>
              <a:spcBef>
                <a:spcPct val="0"/>
              </a:spcBef>
              <a:spcAft>
                <a:spcPct val="0"/>
              </a:spcAft>
              <a:defRPr sz="2300">
                <a:solidFill>
                  <a:schemeClr val="accent1"/>
                </a:solidFill>
                <a:latin typeface="Arial" charset="0"/>
              </a:defRPr>
            </a:lvl6pPr>
            <a:lvl7pPr marL="2971800" indent="-228600" eaLnBrk="0" fontAlgn="base" hangingPunct="0">
              <a:lnSpc>
                <a:spcPct val="95000"/>
              </a:lnSpc>
              <a:spcBef>
                <a:spcPct val="0"/>
              </a:spcBef>
              <a:spcAft>
                <a:spcPct val="0"/>
              </a:spcAft>
              <a:defRPr sz="2300">
                <a:solidFill>
                  <a:schemeClr val="accent1"/>
                </a:solidFill>
                <a:latin typeface="Arial" charset="0"/>
              </a:defRPr>
            </a:lvl7pPr>
            <a:lvl8pPr marL="3429000" indent="-228600" eaLnBrk="0" fontAlgn="base" hangingPunct="0">
              <a:lnSpc>
                <a:spcPct val="95000"/>
              </a:lnSpc>
              <a:spcBef>
                <a:spcPct val="0"/>
              </a:spcBef>
              <a:spcAft>
                <a:spcPct val="0"/>
              </a:spcAft>
              <a:defRPr sz="2300">
                <a:solidFill>
                  <a:schemeClr val="accent1"/>
                </a:solidFill>
                <a:latin typeface="Arial" charset="0"/>
              </a:defRPr>
            </a:lvl8pPr>
            <a:lvl9pPr marL="3886200" indent="-228600" eaLnBrk="0" fontAlgn="base" hangingPunct="0">
              <a:lnSpc>
                <a:spcPct val="95000"/>
              </a:lnSpc>
              <a:spcBef>
                <a:spcPct val="0"/>
              </a:spcBef>
              <a:spcAft>
                <a:spcPct val="0"/>
              </a:spcAft>
              <a:defRPr sz="2300">
                <a:solidFill>
                  <a:schemeClr val="accent1"/>
                </a:solidFill>
                <a:latin typeface="Arial" charset="0"/>
              </a:defRPr>
            </a:lvl9pPr>
          </a:lstStyle>
          <a:p>
            <a:r>
              <a:rPr lang="en-US" sz="800">
                <a:solidFill>
                  <a:schemeClr val="tx1"/>
                </a:solidFill>
              </a:rPr>
              <a:t>Slide </a:t>
            </a:r>
            <a:fld id="{F5E2A735-D8A4-4C3C-B4FE-5CB757147170}" type="slidenum">
              <a:rPr lang="en-US" sz="800" smtClean="0">
                <a:solidFill>
                  <a:schemeClr val="tx1"/>
                </a:solidFill>
              </a:rPr>
              <a:pPr/>
              <a:t>25</a:t>
            </a:fld>
            <a:r>
              <a:rPr lang="en-US" sz="800">
                <a:solidFill>
                  <a:schemeClr val="tx1"/>
                </a:solidFill>
              </a:rPr>
              <a:t>   |</a:t>
            </a:r>
          </a:p>
        </p:txBody>
      </p:sp>
      <p:pic>
        <p:nvPicPr>
          <p:cNvPr id="128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19150"/>
            <a:ext cx="2842390" cy="218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27833" y="1613282"/>
            <a:ext cx="2625213" cy="646331"/>
          </a:xfrm>
          <a:prstGeom prst="rect">
            <a:avLst/>
          </a:prstGeom>
          <a:noFill/>
        </p:spPr>
        <p:txBody>
          <a:bodyPr wrap="square" rtlCol="0">
            <a:spAutoFit/>
          </a:bodyPr>
          <a:lstStyle/>
          <a:p>
            <a:r>
              <a:rPr lang="en-US" sz="1200" b="1" dirty="0">
                <a:solidFill>
                  <a:schemeClr val="bg1"/>
                </a:solidFill>
              </a:rPr>
              <a:t>Very interesting thin film dynamics under the action of high centrifugal forces</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948" y="895350"/>
            <a:ext cx="2751338" cy="168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5"/>
          <p:cNvPicPr>
            <a:picLocks noChangeAspect="1" noChangeArrowheads="1"/>
          </p:cNvPicPr>
          <p:nvPr/>
        </p:nvPicPr>
        <p:blipFill>
          <a:blip r:embed="rId4">
            <a:extLst>
              <a:ext uri="{28A0092B-C50C-407E-A947-70E740481C1C}">
                <a14:useLocalDpi xmlns:a14="http://schemas.microsoft.com/office/drawing/2010/main" val="0"/>
              </a:ext>
            </a:extLst>
          </a:blip>
          <a:srcRect l="49103" t="73738" r="27332" b="1370"/>
          <a:stretch>
            <a:fillRect/>
          </a:stretch>
        </p:blipFill>
        <p:spPr bwMode="auto">
          <a:xfrm>
            <a:off x="5927833" y="2705803"/>
            <a:ext cx="2530367" cy="200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3"/>
          <p:cNvSpPr txBox="1">
            <a:spLocks noChangeArrowheads="1"/>
          </p:cNvSpPr>
          <p:nvPr/>
        </p:nvSpPr>
        <p:spPr>
          <a:xfrm>
            <a:off x="92491" y="3003240"/>
            <a:ext cx="5851633" cy="18325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600" dirty="0"/>
              <a:t>Laser pulse to generate a cloud of Sn</a:t>
            </a:r>
          </a:p>
          <a:p>
            <a:r>
              <a:rPr lang="en-US" altLang="en-US" sz="1600" dirty="0"/>
              <a:t>Electrical spark for conversion into in-band EUV</a:t>
            </a:r>
          </a:p>
          <a:p>
            <a:r>
              <a:rPr lang="en-US" altLang="en-US" sz="1600" dirty="0"/>
              <a:t>Liquid metal for low resistive contact between plasma and capacitor bank</a:t>
            </a:r>
          </a:p>
          <a:p>
            <a:r>
              <a:rPr lang="en-US" altLang="en-US" sz="1600" dirty="0"/>
              <a:t>Regenerating liquid tin surface to avoid electrode erosion</a:t>
            </a:r>
          </a:p>
          <a:p>
            <a:r>
              <a:rPr lang="en-US" altLang="en-US" sz="1600" dirty="0"/>
              <a:t>Efficient heat removal by liquid metal cooling</a:t>
            </a:r>
          </a:p>
        </p:txBody>
      </p:sp>
    </p:spTree>
    <p:extLst>
      <p:ext uri="{BB962C8B-B14F-4D97-AF65-F5344CB8AC3E}">
        <p14:creationId xmlns:p14="http://schemas.microsoft.com/office/powerpoint/2010/main" val="1505124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57150"/>
            <a:ext cx="8229600" cy="857250"/>
          </a:xfrm>
        </p:spPr>
        <p:txBody>
          <a:bodyPr>
            <a:normAutofit/>
          </a:bodyPr>
          <a:lstStyle/>
          <a:p>
            <a:r>
              <a:rPr lang="en-US" sz="2400" dirty="0"/>
              <a:t>LPP source movie</a:t>
            </a:r>
          </a:p>
        </p:txBody>
      </p:sp>
      <p:sp>
        <p:nvSpPr>
          <p:cNvPr id="48131" name="Slide Number Placeholder 4"/>
          <p:cNvSpPr>
            <a:spLocks noGrp="1"/>
          </p:cNvSpPr>
          <p:nvPr>
            <p:ph type="sldNum" sz="quarter" idx="10"/>
          </p:nvPr>
        </p:nvSpPr>
        <p:spPr>
          <a:noFill/>
        </p:spPr>
        <p:txBody>
          <a:bodyPr/>
          <a:lstStyle>
            <a:lvl1pPr>
              <a:defRPr sz="2300">
                <a:solidFill>
                  <a:schemeClr val="accent1"/>
                </a:solidFill>
                <a:latin typeface="Arial" charset="0"/>
              </a:defRPr>
            </a:lvl1pPr>
            <a:lvl2pPr marL="742950" indent="-285750">
              <a:defRPr sz="2300">
                <a:solidFill>
                  <a:schemeClr val="accent1"/>
                </a:solidFill>
                <a:latin typeface="Arial" charset="0"/>
              </a:defRPr>
            </a:lvl2pPr>
            <a:lvl3pPr marL="1143000" indent="-228600">
              <a:defRPr sz="2300">
                <a:solidFill>
                  <a:schemeClr val="accent1"/>
                </a:solidFill>
                <a:latin typeface="Arial" charset="0"/>
              </a:defRPr>
            </a:lvl3pPr>
            <a:lvl4pPr marL="1600200" indent="-228600">
              <a:defRPr sz="2300">
                <a:solidFill>
                  <a:schemeClr val="accent1"/>
                </a:solidFill>
                <a:latin typeface="Arial" charset="0"/>
              </a:defRPr>
            </a:lvl4pPr>
            <a:lvl5pPr marL="2057400" indent="-228600">
              <a:defRPr sz="2300">
                <a:solidFill>
                  <a:schemeClr val="accent1"/>
                </a:solidFill>
                <a:latin typeface="Arial" charset="0"/>
              </a:defRPr>
            </a:lvl5pPr>
            <a:lvl6pPr marL="2514600" indent="-228600" eaLnBrk="0" fontAlgn="base" hangingPunct="0">
              <a:lnSpc>
                <a:spcPct val="95000"/>
              </a:lnSpc>
              <a:spcBef>
                <a:spcPct val="0"/>
              </a:spcBef>
              <a:spcAft>
                <a:spcPct val="0"/>
              </a:spcAft>
              <a:defRPr sz="2300">
                <a:solidFill>
                  <a:schemeClr val="accent1"/>
                </a:solidFill>
                <a:latin typeface="Arial" charset="0"/>
              </a:defRPr>
            </a:lvl6pPr>
            <a:lvl7pPr marL="2971800" indent="-228600" eaLnBrk="0" fontAlgn="base" hangingPunct="0">
              <a:lnSpc>
                <a:spcPct val="95000"/>
              </a:lnSpc>
              <a:spcBef>
                <a:spcPct val="0"/>
              </a:spcBef>
              <a:spcAft>
                <a:spcPct val="0"/>
              </a:spcAft>
              <a:defRPr sz="2300">
                <a:solidFill>
                  <a:schemeClr val="accent1"/>
                </a:solidFill>
                <a:latin typeface="Arial" charset="0"/>
              </a:defRPr>
            </a:lvl7pPr>
            <a:lvl8pPr marL="3429000" indent="-228600" eaLnBrk="0" fontAlgn="base" hangingPunct="0">
              <a:lnSpc>
                <a:spcPct val="95000"/>
              </a:lnSpc>
              <a:spcBef>
                <a:spcPct val="0"/>
              </a:spcBef>
              <a:spcAft>
                <a:spcPct val="0"/>
              </a:spcAft>
              <a:defRPr sz="2300">
                <a:solidFill>
                  <a:schemeClr val="accent1"/>
                </a:solidFill>
                <a:latin typeface="Arial" charset="0"/>
              </a:defRPr>
            </a:lvl8pPr>
            <a:lvl9pPr marL="3886200" indent="-228600" eaLnBrk="0" fontAlgn="base" hangingPunct="0">
              <a:lnSpc>
                <a:spcPct val="95000"/>
              </a:lnSpc>
              <a:spcBef>
                <a:spcPct val="0"/>
              </a:spcBef>
              <a:spcAft>
                <a:spcPct val="0"/>
              </a:spcAft>
              <a:defRPr sz="2300">
                <a:solidFill>
                  <a:schemeClr val="accent1"/>
                </a:solidFill>
                <a:latin typeface="Arial" charset="0"/>
              </a:defRPr>
            </a:lvl9pPr>
          </a:lstStyle>
          <a:p>
            <a:r>
              <a:rPr lang="en-US" sz="800">
                <a:solidFill>
                  <a:schemeClr val="tx1"/>
                </a:solidFill>
              </a:rPr>
              <a:t>Slide </a:t>
            </a:r>
            <a:fld id="{14827D21-1F19-49F9-8747-4A5614779840}" type="slidenum">
              <a:rPr lang="en-US" sz="800" smtClean="0">
                <a:solidFill>
                  <a:schemeClr val="tx1"/>
                </a:solidFill>
              </a:rPr>
              <a:pPr/>
              <a:t>26</a:t>
            </a:fld>
            <a:r>
              <a:rPr lang="en-US" sz="800">
                <a:solidFill>
                  <a:schemeClr val="tx1"/>
                </a:solidFill>
              </a:rPr>
              <a:t>   |</a:t>
            </a:r>
          </a:p>
        </p:txBody>
      </p:sp>
      <p:pic>
        <p:nvPicPr>
          <p:cNvPr id="6" name="Cymer_LPP_system_movie_EUV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981200" y="868680"/>
            <a:ext cx="4953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31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19150"/>
            <a:ext cx="5638799" cy="364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09550"/>
            <a:ext cx="7713663" cy="520303"/>
          </a:xfrm>
        </p:spPr>
        <p:txBody>
          <a:bodyPr>
            <a:normAutofit/>
          </a:bodyPr>
          <a:lstStyle/>
          <a:p>
            <a:r>
              <a:rPr lang="en-US" sz="2400" dirty="0"/>
              <a:t>LPP Plasma generation principle</a:t>
            </a:r>
          </a:p>
        </p:txBody>
      </p:sp>
      <p:sp>
        <p:nvSpPr>
          <p:cNvPr id="5" name="Slide Number Placeholder 4"/>
          <p:cNvSpPr>
            <a:spLocks noGrp="1"/>
          </p:cNvSpPr>
          <p:nvPr>
            <p:ph type="sldNum" sz="quarter" idx="10"/>
          </p:nvPr>
        </p:nvSpPr>
        <p:spPr/>
        <p:txBody>
          <a:bodyPr/>
          <a:lstStyle/>
          <a:p>
            <a:r>
              <a:rPr lang="en-US"/>
              <a:t>Slide </a:t>
            </a:r>
            <a:fld id="{6F6EF7A2-121D-4A7A-87D5-0891A3C2BBA5}" type="slidenum">
              <a:rPr lang="en-US" smtClean="0"/>
              <a:pPr/>
              <a:t>27</a:t>
            </a:fld>
            <a:r>
              <a:rPr lang="en-US"/>
              <a:t>   |</a:t>
            </a:r>
          </a:p>
        </p:txBody>
      </p:sp>
    </p:spTree>
    <p:extLst>
      <p:ext uri="{BB962C8B-B14F-4D97-AF65-F5344CB8AC3E}">
        <p14:creationId xmlns:p14="http://schemas.microsoft.com/office/powerpoint/2010/main" val="3918906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Date Placeholder 2"/>
          <p:cNvSpPr>
            <a:spLocks noGrp="1"/>
          </p:cNvSpPr>
          <p:nvPr>
            <p:ph type="dt" sz="quarter" idx="11"/>
          </p:nvPr>
        </p:nvSpPr>
        <p:spPr>
          <a:noFill/>
        </p:spPr>
        <p:txBody>
          <a:bodyPr/>
          <a:lstStyle>
            <a:lvl1pPr>
              <a:defRPr sz="2300">
                <a:solidFill>
                  <a:schemeClr val="accent1"/>
                </a:solidFill>
                <a:latin typeface="Arial" charset="0"/>
              </a:defRPr>
            </a:lvl1pPr>
            <a:lvl2pPr marL="742950" indent="-285750">
              <a:defRPr sz="2300">
                <a:solidFill>
                  <a:schemeClr val="accent1"/>
                </a:solidFill>
                <a:latin typeface="Arial" charset="0"/>
              </a:defRPr>
            </a:lvl2pPr>
            <a:lvl3pPr marL="1143000" indent="-228600">
              <a:defRPr sz="2300">
                <a:solidFill>
                  <a:schemeClr val="accent1"/>
                </a:solidFill>
                <a:latin typeface="Arial" charset="0"/>
              </a:defRPr>
            </a:lvl3pPr>
            <a:lvl4pPr marL="1600200" indent="-228600">
              <a:defRPr sz="2300">
                <a:solidFill>
                  <a:schemeClr val="accent1"/>
                </a:solidFill>
                <a:latin typeface="Arial" charset="0"/>
              </a:defRPr>
            </a:lvl4pPr>
            <a:lvl5pPr marL="2057400" indent="-228600">
              <a:defRPr sz="2300">
                <a:solidFill>
                  <a:schemeClr val="accent1"/>
                </a:solidFill>
                <a:latin typeface="Arial" charset="0"/>
              </a:defRPr>
            </a:lvl5pPr>
            <a:lvl6pPr marL="2514600" indent="-228600" eaLnBrk="0" fontAlgn="base" hangingPunct="0">
              <a:lnSpc>
                <a:spcPct val="95000"/>
              </a:lnSpc>
              <a:spcBef>
                <a:spcPct val="0"/>
              </a:spcBef>
              <a:spcAft>
                <a:spcPct val="0"/>
              </a:spcAft>
              <a:defRPr sz="2300">
                <a:solidFill>
                  <a:schemeClr val="accent1"/>
                </a:solidFill>
                <a:latin typeface="Arial" charset="0"/>
              </a:defRPr>
            </a:lvl6pPr>
            <a:lvl7pPr marL="2971800" indent="-228600" eaLnBrk="0" fontAlgn="base" hangingPunct="0">
              <a:lnSpc>
                <a:spcPct val="95000"/>
              </a:lnSpc>
              <a:spcBef>
                <a:spcPct val="0"/>
              </a:spcBef>
              <a:spcAft>
                <a:spcPct val="0"/>
              </a:spcAft>
              <a:defRPr sz="2300">
                <a:solidFill>
                  <a:schemeClr val="accent1"/>
                </a:solidFill>
                <a:latin typeface="Arial" charset="0"/>
              </a:defRPr>
            </a:lvl7pPr>
            <a:lvl8pPr marL="3429000" indent="-228600" eaLnBrk="0" fontAlgn="base" hangingPunct="0">
              <a:lnSpc>
                <a:spcPct val="95000"/>
              </a:lnSpc>
              <a:spcBef>
                <a:spcPct val="0"/>
              </a:spcBef>
              <a:spcAft>
                <a:spcPct val="0"/>
              </a:spcAft>
              <a:defRPr sz="2300">
                <a:solidFill>
                  <a:schemeClr val="accent1"/>
                </a:solidFill>
                <a:latin typeface="Arial" charset="0"/>
              </a:defRPr>
            </a:lvl8pPr>
            <a:lvl9pPr marL="3886200" indent="-228600" eaLnBrk="0" fontAlgn="base" hangingPunct="0">
              <a:lnSpc>
                <a:spcPct val="95000"/>
              </a:lnSpc>
              <a:spcBef>
                <a:spcPct val="0"/>
              </a:spcBef>
              <a:spcAft>
                <a:spcPct val="0"/>
              </a:spcAft>
              <a:defRPr sz="2300">
                <a:solidFill>
                  <a:schemeClr val="accent1"/>
                </a:solidFill>
                <a:latin typeface="Arial" charset="0"/>
              </a:defRPr>
            </a:lvl9pPr>
          </a:lstStyle>
          <a:p>
            <a:fld id="{BB1940A0-E295-4C40-9FCE-1B6A69B6D707}" type="datetime4">
              <a:rPr lang="en-US" sz="800" smtClean="0">
                <a:solidFill>
                  <a:schemeClr val="tx1"/>
                </a:solidFill>
              </a:rPr>
              <a:pPr/>
              <a:t>September 21, 2017</a:t>
            </a:fld>
            <a:endParaRPr lang="en-US" sz="800">
              <a:solidFill>
                <a:schemeClr val="tx1"/>
              </a:solidFill>
            </a:endParaRPr>
          </a:p>
        </p:txBody>
      </p:sp>
      <p:sp>
        <p:nvSpPr>
          <p:cNvPr id="44041" name="Text Box 3"/>
          <p:cNvSpPr txBox="1">
            <a:spLocks noChangeArrowheads="1"/>
          </p:cNvSpPr>
          <p:nvPr/>
        </p:nvSpPr>
        <p:spPr bwMode="auto">
          <a:xfrm>
            <a:off x="357188" y="209550"/>
            <a:ext cx="8596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txBody>
          <a:bodyPr/>
          <a:lstStyle>
            <a:lvl1pPr>
              <a:defRPr sz="2300">
                <a:solidFill>
                  <a:schemeClr val="accent1"/>
                </a:solidFill>
                <a:latin typeface="Arial" charset="0"/>
              </a:defRPr>
            </a:lvl1pPr>
            <a:lvl2pPr marL="742950" indent="-285750">
              <a:defRPr sz="2300">
                <a:solidFill>
                  <a:schemeClr val="accent1"/>
                </a:solidFill>
                <a:latin typeface="Arial" charset="0"/>
              </a:defRPr>
            </a:lvl2pPr>
            <a:lvl3pPr marL="1143000" indent="-228600">
              <a:defRPr sz="2300">
                <a:solidFill>
                  <a:schemeClr val="accent1"/>
                </a:solidFill>
                <a:latin typeface="Arial" charset="0"/>
              </a:defRPr>
            </a:lvl3pPr>
            <a:lvl4pPr marL="1600200" indent="-228600">
              <a:defRPr sz="2300">
                <a:solidFill>
                  <a:schemeClr val="accent1"/>
                </a:solidFill>
                <a:latin typeface="Arial" charset="0"/>
              </a:defRPr>
            </a:lvl4pPr>
            <a:lvl5pPr marL="2057400" indent="-228600">
              <a:defRPr sz="2300">
                <a:solidFill>
                  <a:schemeClr val="accent1"/>
                </a:solidFill>
                <a:latin typeface="Arial" charset="0"/>
              </a:defRPr>
            </a:lvl5pPr>
            <a:lvl6pPr marL="2514600" indent="-228600" eaLnBrk="0" fontAlgn="base" hangingPunct="0">
              <a:lnSpc>
                <a:spcPct val="95000"/>
              </a:lnSpc>
              <a:spcBef>
                <a:spcPct val="0"/>
              </a:spcBef>
              <a:spcAft>
                <a:spcPct val="0"/>
              </a:spcAft>
              <a:defRPr sz="2300">
                <a:solidFill>
                  <a:schemeClr val="accent1"/>
                </a:solidFill>
                <a:latin typeface="Arial" charset="0"/>
              </a:defRPr>
            </a:lvl6pPr>
            <a:lvl7pPr marL="2971800" indent="-228600" eaLnBrk="0" fontAlgn="base" hangingPunct="0">
              <a:lnSpc>
                <a:spcPct val="95000"/>
              </a:lnSpc>
              <a:spcBef>
                <a:spcPct val="0"/>
              </a:spcBef>
              <a:spcAft>
                <a:spcPct val="0"/>
              </a:spcAft>
              <a:defRPr sz="2300">
                <a:solidFill>
                  <a:schemeClr val="accent1"/>
                </a:solidFill>
                <a:latin typeface="Arial" charset="0"/>
              </a:defRPr>
            </a:lvl7pPr>
            <a:lvl8pPr marL="3429000" indent="-228600" eaLnBrk="0" fontAlgn="base" hangingPunct="0">
              <a:lnSpc>
                <a:spcPct val="95000"/>
              </a:lnSpc>
              <a:spcBef>
                <a:spcPct val="0"/>
              </a:spcBef>
              <a:spcAft>
                <a:spcPct val="0"/>
              </a:spcAft>
              <a:defRPr sz="2300">
                <a:solidFill>
                  <a:schemeClr val="accent1"/>
                </a:solidFill>
                <a:latin typeface="Arial" charset="0"/>
              </a:defRPr>
            </a:lvl8pPr>
            <a:lvl9pPr marL="3886200" indent="-228600" eaLnBrk="0" fontAlgn="base" hangingPunct="0">
              <a:lnSpc>
                <a:spcPct val="95000"/>
              </a:lnSpc>
              <a:spcBef>
                <a:spcPct val="0"/>
              </a:spcBef>
              <a:spcAft>
                <a:spcPct val="0"/>
              </a:spcAft>
              <a:defRPr sz="2300">
                <a:solidFill>
                  <a:schemeClr val="accent1"/>
                </a:solidFill>
                <a:latin typeface="Arial" charset="0"/>
              </a:defRPr>
            </a:lvl9pPr>
          </a:lstStyle>
          <a:p>
            <a:pPr>
              <a:spcBef>
                <a:spcPct val="10000"/>
              </a:spcBef>
              <a:spcAft>
                <a:spcPct val="20000"/>
              </a:spcAft>
            </a:pPr>
            <a:r>
              <a:rPr lang="en-US" sz="2600" b="1" dirty="0">
                <a:solidFill>
                  <a:schemeClr val="tx2"/>
                </a:solidFill>
              </a:rPr>
              <a:t>Chip shrink will continue</a:t>
            </a:r>
            <a:endParaRPr lang="en-US" sz="2000" dirty="0">
              <a:ea typeface="MS PGothic" pitchFamily="34" charset="-128"/>
              <a:cs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23950"/>
            <a:ext cx="5791200" cy="351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16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95487"/>
            <a:ext cx="5638800" cy="418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592" y="1809750"/>
            <a:ext cx="2863207" cy="315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133350"/>
            <a:ext cx="2312716" cy="195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228600" y="47625"/>
            <a:ext cx="6324600" cy="857250"/>
          </a:xfrm>
        </p:spPr>
        <p:txBody>
          <a:bodyPr>
            <a:normAutofit fontScale="90000"/>
          </a:bodyPr>
          <a:lstStyle/>
          <a:p>
            <a:r>
              <a:rPr lang="en-US" sz="2800" dirty="0"/>
              <a:t>Gas Discharge EUV sources for metrology applications</a:t>
            </a:r>
          </a:p>
        </p:txBody>
      </p:sp>
    </p:spTree>
    <p:extLst>
      <p:ext uri="{BB962C8B-B14F-4D97-AF65-F5344CB8AC3E}">
        <p14:creationId xmlns:p14="http://schemas.microsoft.com/office/powerpoint/2010/main" val="3936953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731838" y="347664"/>
            <a:ext cx="7315200" cy="55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t>Today, it’s hard to imagine a world without chips</a:t>
            </a:r>
          </a:p>
        </p:txBody>
      </p:sp>
      <p:pic>
        <p:nvPicPr>
          <p:cNvPr id="7" name="Picture 6"/>
          <p:cNvPicPr>
            <a:picLocks noChangeAspect="1"/>
          </p:cNvPicPr>
          <p:nvPr/>
        </p:nvPicPr>
        <p:blipFill rotWithShape="1">
          <a:blip r:embed="rId3"/>
          <a:srcRect l="24764" r="8569"/>
          <a:stretch/>
        </p:blipFill>
        <p:spPr>
          <a:xfrm>
            <a:off x="5562600" y="908050"/>
            <a:ext cx="1828800" cy="18288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flipH="1">
            <a:off x="3200400" y="895350"/>
            <a:ext cx="1828800" cy="1828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a:srcRect l="19093" r="14186"/>
          <a:stretch/>
        </p:blipFill>
        <p:spPr>
          <a:xfrm>
            <a:off x="838200" y="895350"/>
            <a:ext cx="1828800" cy="182880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6"/>
          <a:srcRect l="30474" t="21032" r="12383" b="21825"/>
          <a:stretch/>
        </p:blipFill>
        <p:spPr>
          <a:xfrm>
            <a:off x="3213100" y="2952750"/>
            <a:ext cx="1828800" cy="182880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7"/>
          <a:srcRect b="4531"/>
          <a:stretch/>
        </p:blipFill>
        <p:spPr>
          <a:xfrm>
            <a:off x="5562600" y="2952750"/>
            <a:ext cx="1828800" cy="18288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8"/>
          <a:srcRect r="29833"/>
          <a:stretch/>
        </p:blipFill>
        <p:spPr>
          <a:xfrm>
            <a:off x="838200" y="2952750"/>
            <a:ext cx="1828800" cy="1828800"/>
          </a:xfrm>
          <a:prstGeom prst="rect">
            <a:avLst/>
          </a:prstGeom>
          <a:ln>
            <a:noFill/>
          </a:ln>
          <a:effectLst>
            <a:outerShdw blurRad="292100" dist="139700" dir="2700000" algn="tl" rotWithShape="0">
              <a:srgbClr val="333333">
                <a:alpha val="65000"/>
              </a:srgbClr>
            </a:outerShdw>
          </a:effectLst>
        </p:spPr>
      </p:pic>
      <p:sp>
        <p:nvSpPr>
          <p:cNvPr id="10" name="Slide Number Placeholder 9"/>
          <p:cNvSpPr>
            <a:spLocks noGrp="1"/>
          </p:cNvSpPr>
          <p:nvPr>
            <p:ph type="sldNum" sz="quarter" idx="14"/>
          </p:nvPr>
        </p:nvSpPr>
        <p:spPr/>
        <p:txBody>
          <a:bodyPr/>
          <a:lstStyle/>
          <a:p>
            <a:pPr>
              <a:defRPr/>
            </a:pPr>
            <a:fld id="{7528DEF1-0768-4767-A89C-ACBE5461C838}" type="slidenum">
              <a:rPr lang="en-US" smtClean="0">
                <a:solidFill>
                  <a:srgbClr val="666666"/>
                </a:solidFill>
              </a:rPr>
              <a:pPr>
                <a:defRPr/>
              </a:pPr>
              <a:t>3</a:t>
            </a:fld>
            <a:endParaRPr lang="en-US">
              <a:solidFill>
                <a:srgbClr val="666666"/>
              </a:solidFill>
            </a:endParaRPr>
          </a:p>
        </p:txBody>
      </p:sp>
    </p:spTree>
    <p:extLst>
      <p:ext uri="{BB962C8B-B14F-4D97-AF65-F5344CB8AC3E}">
        <p14:creationId xmlns:p14="http://schemas.microsoft.com/office/powerpoint/2010/main" val="2126969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normAutofit/>
          </a:bodyPr>
          <a:lstStyle/>
          <a:p>
            <a:r>
              <a:rPr lang="en-US" sz="2800" kern="1200" dirty="0">
                <a:solidFill>
                  <a:schemeClr val="tx1"/>
                </a:solidFill>
                <a:effectLst/>
              </a:rPr>
              <a:t>Gas Discharge EUV sources for metrology applications</a:t>
            </a:r>
            <a:endParaRPr lang="en-US" sz="28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819150"/>
            <a:ext cx="207125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873397"/>
            <a:ext cx="1981200" cy="206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02" y="1109835"/>
            <a:ext cx="5530964" cy="352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110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Synchrotrons</a:t>
            </a:r>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23950"/>
            <a:ext cx="5940931" cy="3709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descr="http://upload.wikimedia.org/wikipedia/commons/5/58/Syncrotr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099645"/>
            <a:ext cx="2676525" cy="1543051"/>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http://upload.wikimedia.org/wikipedia/commons/9/9f/Undulat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3105150"/>
            <a:ext cx="2245089" cy="141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441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85"/>
            <a:ext cx="8229600" cy="516835"/>
          </a:xfrm>
        </p:spPr>
        <p:txBody>
          <a:bodyPr>
            <a:normAutofit fontScale="90000"/>
          </a:bodyPr>
          <a:lstStyle/>
          <a:p>
            <a:r>
              <a:rPr lang="en-US" dirty="0"/>
              <a:t>HHG fs-lasers</a:t>
            </a:r>
          </a:p>
        </p:txBody>
      </p:sp>
      <p:grpSp>
        <p:nvGrpSpPr>
          <p:cNvPr id="7" name="Group 6">
            <a:extLst>
              <a:ext uri="{FF2B5EF4-FFF2-40B4-BE49-F238E27FC236}">
                <a16:creationId xmlns:a16="http://schemas.microsoft.com/office/drawing/2014/main" id="{34097D5E-07D3-456F-8393-2551E5B728F2}"/>
              </a:ext>
            </a:extLst>
          </p:cNvPr>
          <p:cNvGrpSpPr/>
          <p:nvPr/>
        </p:nvGrpSpPr>
        <p:grpSpPr>
          <a:xfrm>
            <a:off x="533400" y="514350"/>
            <a:ext cx="6526698" cy="4474096"/>
            <a:chOff x="381000" y="514350"/>
            <a:chExt cx="6526698" cy="4474096"/>
          </a:xfrm>
        </p:grpSpPr>
        <p:sp>
          <p:nvSpPr>
            <p:cNvPr id="6" name="Rectangle: Rounded Corners 5">
              <a:extLst>
                <a:ext uri="{FF2B5EF4-FFF2-40B4-BE49-F238E27FC236}">
                  <a16:creationId xmlns:a16="http://schemas.microsoft.com/office/drawing/2014/main" id="{E55B9B67-CAB0-4F8C-B2C0-E316D7C95867}"/>
                </a:ext>
              </a:extLst>
            </p:cNvPr>
            <p:cNvSpPr/>
            <p:nvPr/>
          </p:nvSpPr>
          <p:spPr>
            <a:xfrm>
              <a:off x="5459898" y="831480"/>
              <a:ext cx="1447800" cy="4120664"/>
            </a:xfrm>
            <a:prstGeom prst="roundRect">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983687-B8E3-4C5D-ADE7-ADFE1DFEBDCD}"/>
                </a:ext>
              </a:extLst>
            </p:cNvPr>
            <p:cNvPicPr>
              <a:picLocks noChangeAspect="1"/>
            </p:cNvPicPr>
            <p:nvPr/>
          </p:nvPicPr>
          <p:blipFill>
            <a:blip r:embed="rId2"/>
            <a:stretch>
              <a:fillRect/>
            </a:stretch>
          </p:blipFill>
          <p:spPr>
            <a:xfrm>
              <a:off x="381000" y="514350"/>
              <a:ext cx="6248400" cy="4474096"/>
            </a:xfrm>
            <a:prstGeom prst="rect">
              <a:avLst/>
            </a:prstGeom>
          </p:spPr>
        </p:pic>
        <p:sp>
          <p:nvSpPr>
            <p:cNvPr id="4" name="Rectangle 3">
              <a:extLst>
                <a:ext uri="{FF2B5EF4-FFF2-40B4-BE49-F238E27FC236}">
                  <a16:creationId xmlns:a16="http://schemas.microsoft.com/office/drawing/2014/main" id="{0A942CDD-C1EA-48CE-AD5F-9CA4B47BF2F4}"/>
                </a:ext>
              </a:extLst>
            </p:cNvPr>
            <p:cNvSpPr/>
            <p:nvPr/>
          </p:nvSpPr>
          <p:spPr>
            <a:xfrm>
              <a:off x="5486400" y="1809750"/>
              <a:ext cx="1143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E5650D-2E5D-426C-9F0A-5EC119643CFD}"/>
                </a:ext>
              </a:extLst>
            </p:cNvPr>
            <p:cNvSpPr/>
            <p:nvPr/>
          </p:nvSpPr>
          <p:spPr>
            <a:xfrm>
              <a:off x="5638800" y="3638550"/>
              <a:ext cx="10668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1DEF722-4840-4B30-8111-0A7503D7B50D}"/>
              </a:ext>
            </a:extLst>
          </p:cNvPr>
          <p:cNvSpPr txBox="1"/>
          <p:nvPr/>
        </p:nvSpPr>
        <p:spPr>
          <a:xfrm>
            <a:off x="6210300" y="2800350"/>
            <a:ext cx="2716696" cy="1200329"/>
          </a:xfrm>
          <a:prstGeom prst="rect">
            <a:avLst/>
          </a:prstGeom>
          <a:solidFill>
            <a:schemeClr val="bg1"/>
          </a:solidFill>
          <a:ln>
            <a:solidFill>
              <a:srgbClr val="002060"/>
            </a:solidFill>
          </a:ln>
        </p:spPr>
        <p:txBody>
          <a:bodyPr wrap="square" rtlCol="0">
            <a:spAutoFit/>
          </a:bodyPr>
          <a:lstStyle/>
          <a:p>
            <a:r>
              <a:rPr lang="en-US" sz="2400" baseline="30000" dirty="0"/>
              <a:t>©</a:t>
            </a:r>
            <a:r>
              <a:rPr lang="en-US" sz="2400" dirty="0"/>
              <a:t> Center for EUV Lithography, LASTI, University of Hyogo</a:t>
            </a:r>
          </a:p>
        </p:txBody>
      </p:sp>
    </p:spTree>
    <p:extLst>
      <p:ext uri="{BB962C8B-B14F-4D97-AF65-F5344CB8AC3E}">
        <p14:creationId xmlns:p14="http://schemas.microsoft.com/office/powerpoint/2010/main" val="1981750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33350"/>
            <a:ext cx="8229600" cy="857250"/>
          </a:xfrm>
        </p:spPr>
        <p:txBody>
          <a:bodyPr>
            <a:normAutofit/>
          </a:bodyPr>
          <a:lstStyle/>
          <a:p>
            <a:r>
              <a:rPr lang="en-US" sz="2800" dirty="0"/>
              <a:t>Nanotechnology</a:t>
            </a:r>
          </a:p>
        </p:txBody>
      </p:sp>
      <p:grpSp>
        <p:nvGrpSpPr>
          <p:cNvPr id="2" name="Group 5"/>
          <p:cNvGrpSpPr>
            <a:grpSpLocks/>
          </p:cNvGrpSpPr>
          <p:nvPr/>
        </p:nvGrpSpPr>
        <p:grpSpPr bwMode="auto">
          <a:xfrm>
            <a:off x="550864" y="3417142"/>
            <a:ext cx="8389938" cy="602408"/>
            <a:chOff x="347" y="2478"/>
            <a:chExt cx="5285" cy="408"/>
          </a:xfrm>
        </p:grpSpPr>
        <p:sp>
          <p:nvSpPr>
            <p:cNvPr id="8198" name="Rectangle 6"/>
            <p:cNvSpPr>
              <a:spLocks noChangeArrowheads="1"/>
            </p:cNvSpPr>
            <p:nvPr/>
          </p:nvSpPr>
          <p:spPr bwMode="auto">
            <a:xfrm>
              <a:off x="793" y="2478"/>
              <a:ext cx="4400" cy="408"/>
            </a:xfrm>
            <a:prstGeom prst="rect">
              <a:avLst/>
            </a:prstGeom>
            <a:solidFill>
              <a:srgbClr val="FF33CC">
                <a:alpha val="30196"/>
              </a:srgbClr>
            </a:solidFill>
            <a:ln w="12700">
              <a:solidFill>
                <a:schemeClr val="tx1"/>
              </a:solidFill>
              <a:miter lim="800000"/>
              <a:headEnd type="none" w="sm" len="sm"/>
              <a:tailEnd type="none" w="sm" len="sm"/>
            </a:ln>
          </p:spPr>
          <p:txBody>
            <a:bodyPr wrap="none" anchor="ctr"/>
            <a:lstStyle/>
            <a:p>
              <a:pPr eaLnBrk="0" hangingPunct="0"/>
              <a:endParaRPr lang="en-US"/>
            </a:p>
          </p:txBody>
        </p:sp>
        <p:sp>
          <p:nvSpPr>
            <p:cNvPr id="8199" name="Text Box 7"/>
            <p:cNvSpPr txBox="1">
              <a:spLocks noChangeArrowheads="1"/>
            </p:cNvSpPr>
            <p:nvPr/>
          </p:nvSpPr>
          <p:spPr bwMode="auto">
            <a:xfrm>
              <a:off x="347" y="2545"/>
              <a:ext cx="449"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600">
                  <a:solidFill>
                    <a:schemeClr val="tx1"/>
                  </a:solidFill>
                  <a:latin typeface="Arial" charset="0"/>
                  <a:ea typeface="ＭＳ Ｐゴシック" charset="0"/>
                  <a:cs typeface="Arial" charset="0"/>
                </a:defRPr>
              </a:lvl1pPr>
              <a:lvl2pPr marL="742950" indent="-285750" eaLnBrk="0" hangingPunct="0">
                <a:defRPr sz="1600">
                  <a:solidFill>
                    <a:schemeClr val="tx1"/>
                  </a:solidFill>
                  <a:latin typeface="Arial" charset="0"/>
                  <a:ea typeface="Arial" charset="0"/>
                  <a:cs typeface="Arial" charset="0"/>
                </a:defRPr>
              </a:lvl2pPr>
              <a:lvl3pPr marL="1143000" indent="-228600" eaLnBrk="0" hangingPunct="0">
                <a:defRPr sz="1600">
                  <a:solidFill>
                    <a:schemeClr val="tx1"/>
                  </a:solidFill>
                  <a:latin typeface="Arial" charset="0"/>
                  <a:ea typeface="Arial" charset="0"/>
                  <a:cs typeface="Arial" charset="0"/>
                </a:defRPr>
              </a:lvl3pPr>
              <a:lvl4pPr marL="1600200" indent="-228600" eaLnBrk="0" hangingPunct="0">
                <a:defRPr sz="1600">
                  <a:solidFill>
                    <a:schemeClr val="tx1"/>
                  </a:solidFill>
                  <a:latin typeface="Arial" charset="0"/>
                  <a:ea typeface="Arial" charset="0"/>
                  <a:cs typeface="Arial" charset="0"/>
                </a:defRPr>
              </a:lvl4pPr>
              <a:lvl5pPr marL="2057400" indent="-228600" eaLnBrk="0" hangingPunct="0">
                <a:defRPr sz="1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ea typeface="Arial" charset="0"/>
                  <a:cs typeface="Arial" charset="0"/>
                </a:defRPr>
              </a:lvl9pPr>
            </a:lstStyle>
            <a:p>
              <a:r>
                <a:rPr lang="de-DE" sz="2000" b="1"/>
                <a:t>EUV</a:t>
              </a:r>
              <a:endParaRPr lang="en-US" sz="2000" b="1"/>
            </a:p>
          </p:txBody>
        </p:sp>
        <p:sp>
          <p:nvSpPr>
            <p:cNvPr id="8200" name="Text Box 8"/>
            <p:cNvSpPr txBox="1">
              <a:spLocks noChangeArrowheads="1"/>
            </p:cNvSpPr>
            <p:nvPr/>
          </p:nvSpPr>
          <p:spPr bwMode="auto">
            <a:xfrm>
              <a:off x="5183" y="2545"/>
              <a:ext cx="449"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600">
                  <a:solidFill>
                    <a:schemeClr val="tx1"/>
                  </a:solidFill>
                  <a:latin typeface="Arial" charset="0"/>
                  <a:ea typeface="ＭＳ Ｐゴシック" charset="0"/>
                  <a:cs typeface="Arial" charset="0"/>
                </a:defRPr>
              </a:lvl1pPr>
              <a:lvl2pPr marL="742950" indent="-285750" eaLnBrk="0" hangingPunct="0">
                <a:defRPr sz="1600">
                  <a:solidFill>
                    <a:schemeClr val="tx1"/>
                  </a:solidFill>
                  <a:latin typeface="Arial" charset="0"/>
                  <a:ea typeface="Arial" charset="0"/>
                  <a:cs typeface="Arial" charset="0"/>
                </a:defRPr>
              </a:lvl2pPr>
              <a:lvl3pPr marL="1143000" indent="-228600" eaLnBrk="0" hangingPunct="0">
                <a:defRPr sz="1600">
                  <a:solidFill>
                    <a:schemeClr val="tx1"/>
                  </a:solidFill>
                  <a:latin typeface="Arial" charset="0"/>
                  <a:ea typeface="Arial" charset="0"/>
                  <a:cs typeface="Arial" charset="0"/>
                </a:defRPr>
              </a:lvl3pPr>
              <a:lvl4pPr marL="1600200" indent="-228600" eaLnBrk="0" hangingPunct="0">
                <a:defRPr sz="1600">
                  <a:solidFill>
                    <a:schemeClr val="tx1"/>
                  </a:solidFill>
                  <a:latin typeface="Arial" charset="0"/>
                  <a:ea typeface="Arial" charset="0"/>
                  <a:cs typeface="Arial" charset="0"/>
                </a:defRPr>
              </a:lvl4pPr>
              <a:lvl5pPr marL="2057400" indent="-228600" eaLnBrk="0" hangingPunct="0">
                <a:defRPr sz="16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ea typeface="Arial" charset="0"/>
                  <a:cs typeface="Arial" charset="0"/>
                </a:defRPr>
              </a:lvl9pPr>
            </a:lstStyle>
            <a:p>
              <a:r>
                <a:rPr lang="de-DE" sz="2000" b="1"/>
                <a:t>EUV</a:t>
              </a:r>
              <a:endParaRPr lang="en-US" sz="2000" b="1"/>
            </a:p>
          </p:txBody>
        </p:sp>
      </p:grpSp>
      <p:pic>
        <p:nvPicPr>
          <p:cNvPr id="81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6" y="976312"/>
            <a:ext cx="6119813"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5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731838" y="347664"/>
            <a:ext cx="7315200" cy="55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dirty="0"/>
              <a:t>More than 180 billion chips are made every year</a:t>
            </a:r>
          </a:p>
        </p:txBody>
      </p:sp>
      <p:sp>
        <p:nvSpPr>
          <p:cNvPr id="26627" name="TextBox 12"/>
          <p:cNvSpPr txBox="1">
            <a:spLocks noChangeArrowheads="1"/>
          </p:cNvSpPr>
          <p:nvPr/>
        </p:nvSpPr>
        <p:spPr bwMode="auto">
          <a:xfrm>
            <a:off x="228601" y="4858544"/>
            <a:ext cx="71013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900"/>
              </a:spcAft>
            </a:pPr>
            <a:r>
              <a:rPr lang="en-US" sz="1000" dirty="0">
                <a:solidFill>
                  <a:schemeClr val="tx2"/>
                </a:solidFill>
              </a:rPr>
              <a:t>Data: WSTS</a:t>
            </a:r>
          </a:p>
        </p:txBody>
      </p:sp>
      <p:sp>
        <p:nvSpPr>
          <p:cNvPr id="26628" name="TextBox 13"/>
          <p:cNvSpPr txBox="1">
            <a:spLocks noChangeArrowheads="1"/>
          </p:cNvSpPr>
          <p:nvPr/>
        </p:nvSpPr>
        <p:spPr bwMode="auto">
          <a:xfrm>
            <a:off x="5867402" y="1352550"/>
            <a:ext cx="29067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solidFill>
                  <a:schemeClr val="tx2"/>
                </a:solidFill>
              </a:rPr>
              <a:t>In 2012, 185 billion chips were produced — 27 for every man, woman and child on the planet.</a:t>
            </a:r>
          </a:p>
          <a:p>
            <a:pPr eaLnBrk="1" hangingPunct="1"/>
            <a:endParaRPr lang="en-US" dirty="0">
              <a:solidFill>
                <a:schemeClr val="tx2"/>
              </a:solidFill>
            </a:endParaRPr>
          </a:p>
          <a:p>
            <a:pPr eaLnBrk="1" hangingPunct="1"/>
            <a:r>
              <a:rPr lang="en-US" dirty="0">
                <a:solidFill>
                  <a:schemeClr val="tx2"/>
                </a:solidFill>
              </a:rPr>
              <a:t>This equals total sales of $238 billion.</a:t>
            </a:r>
          </a:p>
        </p:txBody>
      </p:sp>
      <p:graphicFrame>
        <p:nvGraphicFramePr>
          <p:cNvPr id="9" name="Chart 8"/>
          <p:cNvGraphicFramePr>
            <a:graphicFrameLocks noGrp="1"/>
          </p:cNvGraphicFramePr>
          <p:nvPr>
            <p:extLst>
              <p:ext uri="{D42A27DB-BD31-4B8C-83A1-F6EECF244321}">
                <p14:modId xmlns:p14="http://schemas.microsoft.com/office/powerpoint/2010/main" val="4220264376"/>
              </p:ext>
            </p:extLst>
          </p:nvPr>
        </p:nvGraphicFramePr>
        <p:xfrm>
          <a:off x="228600" y="904558"/>
          <a:ext cx="5414010" cy="4030980"/>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4"/>
          </p:nvPr>
        </p:nvSpPr>
        <p:spPr/>
        <p:txBody>
          <a:bodyPr/>
          <a:lstStyle/>
          <a:p>
            <a:pPr>
              <a:defRPr/>
            </a:pPr>
            <a:fld id="{7528DEF1-0768-4767-A89C-ACBE5461C838}" type="slidenum">
              <a:rPr lang="en-US" smtClean="0">
                <a:solidFill>
                  <a:srgbClr val="666666"/>
                </a:solidFill>
              </a:rPr>
              <a:pPr>
                <a:defRPr/>
              </a:pPr>
              <a:t>4</a:t>
            </a:fld>
            <a:endParaRPr lang="en-US">
              <a:solidFill>
                <a:srgbClr val="666666"/>
              </a:solidFill>
            </a:endParaRPr>
          </a:p>
        </p:txBody>
      </p:sp>
    </p:spTree>
    <p:extLst>
      <p:ext uri="{BB962C8B-B14F-4D97-AF65-F5344CB8AC3E}">
        <p14:creationId xmlns:p14="http://schemas.microsoft.com/office/powerpoint/2010/main" val="2449307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bwMode="auto">
          <a:xfrm>
            <a:off x="731838" y="347663"/>
            <a:ext cx="7366000" cy="55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t>Driving the semiconductor industry: Moore’s Law</a:t>
            </a:r>
          </a:p>
        </p:txBody>
      </p:sp>
      <p:sp>
        <p:nvSpPr>
          <p:cNvPr id="7" name="Text Placeholder 6"/>
          <p:cNvSpPr>
            <a:spLocks noGrp="1"/>
          </p:cNvSpPr>
          <p:nvPr>
            <p:ph type="body" sz="quarter" idx="11"/>
          </p:nvPr>
        </p:nvSpPr>
        <p:spPr bwMode="auto">
          <a:xfrm>
            <a:off x="5410200" y="848864"/>
            <a:ext cx="2687638" cy="18752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p>
            <a:pPr eaLnBrk="1" hangingPunct="1">
              <a:spcBef>
                <a:spcPct val="0"/>
              </a:spcBef>
            </a:pPr>
            <a:r>
              <a:rPr lang="en-US" dirty="0"/>
              <a:t>Gordon Moore (1965): Number of transistors per chip doubles every year.</a:t>
            </a:r>
          </a:p>
          <a:p>
            <a:pPr eaLnBrk="1" hangingPunct="1">
              <a:spcBef>
                <a:spcPct val="0"/>
              </a:spcBef>
            </a:pPr>
            <a:r>
              <a:rPr lang="en-US" dirty="0"/>
              <a:t>Later adjusted to two years, the trend has held for five decades.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488" y="889000"/>
            <a:ext cx="4302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038225"/>
            <a:ext cx="3581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4"/>
          </p:nvPr>
        </p:nvSpPr>
        <p:spPr/>
        <p:txBody>
          <a:bodyPr/>
          <a:lstStyle/>
          <a:p>
            <a:pPr>
              <a:defRPr/>
            </a:pPr>
            <a:fld id="{0AE2B5F6-93A8-43E8-9B11-8266F6CC8F66}" type="slidenum">
              <a:rPr lang="en-US" smtClean="0">
                <a:solidFill>
                  <a:srgbClr val="666666"/>
                </a:solidFill>
              </a:rPr>
              <a:pPr>
                <a:defRPr/>
              </a:pPr>
              <a:t>5</a:t>
            </a:fld>
            <a:endParaRPr lang="en-US">
              <a:solidFill>
                <a:srgbClr val="666666"/>
              </a:solidFill>
            </a:endParaRPr>
          </a:p>
        </p:txBody>
      </p:sp>
      <p:pic>
        <p:nvPicPr>
          <p:cNvPr id="1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 b="34351"/>
          <a:stretch/>
        </p:blipFill>
        <p:spPr bwMode="auto">
          <a:xfrm>
            <a:off x="5410200" y="2647950"/>
            <a:ext cx="2518607"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1"/>
          <p:cNvSpPr txBox="1">
            <a:spLocks noChangeArrowheads="1"/>
          </p:cNvSpPr>
          <p:nvPr/>
        </p:nvSpPr>
        <p:spPr bwMode="auto">
          <a:xfrm>
            <a:off x="5427542" y="4857750"/>
            <a:ext cx="2330450" cy="17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300">
                <a:solidFill>
                  <a:schemeClr val="accent1"/>
                </a:solidFill>
                <a:latin typeface="Arial" charset="0"/>
              </a:defRPr>
            </a:lvl1pPr>
            <a:lvl2pPr marL="742950" indent="-285750">
              <a:defRPr sz="2300">
                <a:solidFill>
                  <a:schemeClr val="accent1"/>
                </a:solidFill>
                <a:latin typeface="Arial" charset="0"/>
              </a:defRPr>
            </a:lvl2pPr>
            <a:lvl3pPr marL="1143000" indent="-228600">
              <a:defRPr sz="2300">
                <a:solidFill>
                  <a:schemeClr val="accent1"/>
                </a:solidFill>
                <a:latin typeface="Arial" charset="0"/>
              </a:defRPr>
            </a:lvl3pPr>
            <a:lvl4pPr marL="1600200" indent="-228600">
              <a:defRPr sz="2300">
                <a:solidFill>
                  <a:schemeClr val="accent1"/>
                </a:solidFill>
                <a:latin typeface="Arial" charset="0"/>
              </a:defRPr>
            </a:lvl4pPr>
            <a:lvl5pPr marL="2057400" indent="-228600">
              <a:defRPr sz="2300">
                <a:solidFill>
                  <a:schemeClr val="accent1"/>
                </a:solidFill>
                <a:latin typeface="Arial" charset="0"/>
              </a:defRPr>
            </a:lvl5pPr>
            <a:lvl6pPr marL="2514600" indent="-228600" eaLnBrk="0" fontAlgn="base" hangingPunct="0">
              <a:lnSpc>
                <a:spcPct val="95000"/>
              </a:lnSpc>
              <a:spcBef>
                <a:spcPct val="0"/>
              </a:spcBef>
              <a:spcAft>
                <a:spcPct val="0"/>
              </a:spcAft>
              <a:defRPr sz="2300">
                <a:solidFill>
                  <a:schemeClr val="accent1"/>
                </a:solidFill>
                <a:latin typeface="Arial" charset="0"/>
              </a:defRPr>
            </a:lvl6pPr>
            <a:lvl7pPr marL="2971800" indent="-228600" eaLnBrk="0" fontAlgn="base" hangingPunct="0">
              <a:lnSpc>
                <a:spcPct val="95000"/>
              </a:lnSpc>
              <a:spcBef>
                <a:spcPct val="0"/>
              </a:spcBef>
              <a:spcAft>
                <a:spcPct val="0"/>
              </a:spcAft>
              <a:defRPr sz="2300">
                <a:solidFill>
                  <a:schemeClr val="accent1"/>
                </a:solidFill>
                <a:latin typeface="Arial" charset="0"/>
              </a:defRPr>
            </a:lvl7pPr>
            <a:lvl8pPr marL="3429000" indent="-228600" eaLnBrk="0" fontAlgn="base" hangingPunct="0">
              <a:lnSpc>
                <a:spcPct val="95000"/>
              </a:lnSpc>
              <a:spcBef>
                <a:spcPct val="0"/>
              </a:spcBef>
              <a:spcAft>
                <a:spcPct val="0"/>
              </a:spcAft>
              <a:defRPr sz="2300">
                <a:solidFill>
                  <a:schemeClr val="accent1"/>
                </a:solidFill>
                <a:latin typeface="Arial" charset="0"/>
              </a:defRPr>
            </a:lvl8pPr>
            <a:lvl9pPr marL="3886200" indent="-228600" eaLnBrk="0" fontAlgn="base" hangingPunct="0">
              <a:lnSpc>
                <a:spcPct val="95000"/>
              </a:lnSpc>
              <a:spcBef>
                <a:spcPct val="0"/>
              </a:spcBef>
              <a:spcAft>
                <a:spcPct val="0"/>
              </a:spcAft>
              <a:defRPr sz="2300">
                <a:solidFill>
                  <a:schemeClr val="accent1"/>
                </a:solidFill>
                <a:latin typeface="Arial" charset="0"/>
              </a:defRPr>
            </a:lvl9pPr>
          </a:lstStyle>
          <a:p>
            <a:pPr>
              <a:spcBef>
                <a:spcPct val="50000"/>
              </a:spcBef>
            </a:pPr>
            <a:r>
              <a:rPr lang="en-US" altLang="zh-TW" sz="1200" dirty="0">
                <a:ea typeface="PMingLiU" pitchFamily="18" charset="-120"/>
                <a:cs typeface="Arial" charset="0"/>
              </a:rPr>
              <a:t>Source:  Intel Museum</a:t>
            </a:r>
            <a:endParaRPr lang="en-US" altLang="en-US" sz="1200" dirty="0">
              <a:ea typeface="PMingLiU" pitchFamily="18" charset="-120"/>
              <a:cs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42078931"/>
              </p:ext>
            </p:extLst>
          </p:nvPr>
        </p:nvGraphicFramePr>
        <p:xfrm>
          <a:off x="7620000" y="2822575"/>
          <a:ext cx="962025" cy="942975"/>
        </p:xfrm>
        <a:graphic>
          <a:graphicData uri="http://schemas.openxmlformats.org/presentationml/2006/ole">
            <mc:AlternateContent xmlns:mc="http://schemas.openxmlformats.org/markup-compatibility/2006">
              <mc:Choice xmlns:v="urn:schemas-microsoft-com:vml" Requires="v">
                <p:oleObj spid="_x0000_s9288" name="Bitmap Image" r:id="rId7" imgW="961905" imgH="942857" progId="PBrush">
                  <p:embed/>
                </p:oleObj>
              </mc:Choice>
              <mc:Fallback>
                <p:oleObj name="Bitmap Image" r:id="rId7" imgW="961905" imgH="942857" progId="PBrush">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2822575"/>
                        <a:ext cx="96202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69250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731838" y="347663"/>
            <a:ext cx="7366000" cy="55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t>Key to Moore’s Law: Making smaller transistors</a:t>
            </a:r>
          </a:p>
        </p:txBody>
      </p:sp>
      <p:pic>
        <p:nvPicPr>
          <p:cNvPr id="3174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00150"/>
            <a:ext cx="31210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8"/>
          <p:cNvSpPr txBox="1">
            <a:spLocks noChangeArrowheads="1"/>
          </p:cNvSpPr>
          <p:nvPr/>
        </p:nvSpPr>
        <p:spPr bwMode="auto">
          <a:xfrm>
            <a:off x="762000" y="3638550"/>
            <a:ext cx="31210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900"/>
              </a:spcAft>
            </a:pPr>
            <a:r>
              <a:rPr lang="en-US">
                <a:solidFill>
                  <a:schemeClr val="tx2"/>
                </a:solidFill>
              </a:rPr>
              <a:t>The first integrated circuit on silicon, on a </a:t>
            </a:r>
            <a:r>
              <a:rPr lang="en-US" b="1">
                <a:solidFill>
                  <a:schemeClr val="tx2"/>
                </a:solidFill>
              </a:rPr>
              <a:t>wafer the size of a fingernail</a:t>
            </a:r>
            <a:br>
              <a:rPr lang="en-US">
                <a:solidFill>
                  <a:schemeClr val="tx2"/>
                </a:solidFill>
              </a:rPr>
            </a:br>
            <a:r>
              <a:rPr lang="en-US" sz="1400">
                <a:solidFill>
                  <a:schemeClr val="tx2"/>
                </a:solidFill>
              </a:rPr>
              <a:t>(Fairchild Semiconductor, 1959)</a:t>
            </a:r>
          </a:p>
        </p:txBody>
      </p:sp>
      <p:pic>
        <p:nvPicPr>
          <p:cNvPr id="3174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214438"/>
            <a:ext cx="2752725"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10"/>
          <p:cNvSpPr txBox="1">
            <a:spLocks noChangeArrowheads="1"/>
          </p:cNvSpPr>
          <p:nvPr/>
        </p:nvSpPr>
        <p:spPr bwMode="auto">
          <a:xfrm>
            <a:off x="4994275" y="3649663"/>
            <a:ext cx="251936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900"/>
              </a:spcAft>
            </a:pPr>
            <a:r>
              <a:rPr lang="en-US">
                <a:solidFill>
                  <a:schemeClr val="tx2"/>
                </a:solidFill>
              </a:rPr>
              <a:t>Today: </a:t>
            </a:r>
            <a:r>
              <a:rPr lang="en-US" b="1">
                <a:solidFill>
                  <a:schemeClr val="tx2"/>
                </a:solidFill>
              </a:rPr>
              <a:t>More than a billion transistors on the same area</a:t>
            </a:r>
            <a:br>
              <a:rPr lang="en-US" b="1">
                <a:solidFill>
                  <a:schemeClr val="tx2"/>
                </a:solidFill>
              </a:rPr>
            </a:br>
            <a:r>
              <a:rPr lang="en-US" sz="1400">
                <a:solidFill>
                  <a:schemeClr val="tx2"/>
                </a:solidFill>
              </a:rPr>
              <a:t>(Intel, 2012)</a:t>
            </a:r>
            <a:endParaRPr lang="en-US">
              <a:solidFill>
                <a:schemeClr val="tx2"/>
              </a:solidFill>
            </a:endParaRPr>
          </a:p>
        </p:txBody>
      </p:sp>
      <p:sp>
        <p:nvSpPr>
          <p:cNvPr id="12" name="Right Arrow 11"/>
          <p:cNvSpPr/>
          <p:nvPr/>
        </p:nvSpPr>
        <p:spPr>
          <a:xfrm>
            <a:off x="3352800" y="1657350"/>
            <a:ext cx="2362200" cy="990600"/>
          </a:xfrm>
          <a:prstGeom prst="rightArrow">
            <a:avLst/>
          </a:prstGeom>
          <a:solidFill>
            <a:schemeClr val="accent1"/>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fontAlgn="auto">
              <a:spcBef>
                <a:spcPts val="0"/>
              </a:spcBef>
              <a:spcAft>
                <a:spcPts val="0"/>
              </a:spcAft>
              <a:defRPr/>
            </a:pPr>
            <a:r>
              <a:rPr lang="en-US" sz="1400" dirty="0">
                <a:solidFill>
                  <a:schemeClr val="bg1"/>
                </a:solidFill>
              </a:rPr>
              <a:t>Transistor length has shrunk by a million</a:t>
            </a:r>
          </a:p>
        </p:txBody>
      </p:sp>
      <p:sp>
        <p:nvSpPr>
          <p:cNvPr id="7" name="Slide Number Placeholder 6"/>
          <p:cNvSpPr>
            <a:spLocks noGrp="1"/>
          </p:cNvSpPr>
          <p:nvPr>
            <p:ph type="sldNum" sz="quarter" idx="14"/>
          </p:nvPr>
        </p:nvSpPr>
        <p:spPr/>
        <p:txBody>
          <a:bodyPr/>
          <a:lstStyle/>
          <a:p>
            <a:pPr>
              <a:defRPr/>
            </a:pPr>
            <a:fld id="{0AE2B5F6-93A8-43E8-9B11-8266F6CC8F66}" type="slidenum">
              <a:rPr lang="en-US" smtClean="0">
                <a:solidFill>
                  <a:srgbClr val="666666"/>
                </a:solidFill>
              </a:rPr>
              <a:pPr>
                <a:defRPr/>
              </a:pPr>
              <a:t>6</a:t>
            </a:fld>
            <a:endParaRPr lang="en-US">
              <a:solidFill>
                <a:srgbClr val="666666"/>
              </a:solidFill>
            </a:endParaRPr>
          </a:p>
        </p:txBody>
      </p:sp>
    </p:spTree>
    <p:extLst>
      <p:ext uri="{BB962C8B-B14F-4D97-AF65-F5344CB8AC3E}">
        <p14:creationId xmlns:p14="http://schemas.microsoft.com/office/powerpoint/2010/main" val="1143560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Chart 1"/>
          <p:cNvGraphicFramePr>
            <a:graphicFrameLocks/>
          </p:cNvGraphicFramePr>
          <p:nvPr/>
        </p:nvGraphicFramePr>
        <p:xfrm>
          <a:off x="1473200" y="1284288"/>
          <a:ext cx="6197600" cy="3370262"/>
        </p:xfrm>
        <a:graphic>
          <a:graphicData uri="http://schemas.openxmlformats.org/presentationml/2006/ole">
            <mc:AlternateContent xmlns:mc="http://schemas.openxmlformats.org/markup-compatibility/2006">
              <mc:Choice xmlns:v="urn:schemas-microsoft-com:vml" Requires="v">
                <p:oleObj spid="_x0000_s1114" r:id="rId4" imgW="6194073" imgH="3371380" progId="Excel.Chart.8">
                  <p:embed/>
                </p:oleObj>
              </mc:Choice>
              <mc:Fallback>
                <p:oleObj r:id="rId4" imgW="6194073" imgH="337138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200" y="1284288"/>
                        <a:ext cx="6197600"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1" name="Text Box 33"/>
          <p:cNvSpPr txBox="1">
            <a:spLocks noChangeArrowheads="1"/>
          </p:cNvSpPr>
          <p:nvPr/>
        </p:nvSpPr>
        <p:spPr bwMode="auto">
          <a:xfrm>
            <a:off x="730250" y="4937125"/>
            <a:ext cx="256540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95000"/>
              </a:lnSpc>
              <a:spcBef>
                <a:spcPct val="50000"/>
              </a:spcBef>
            </a:pPr>
            <a:r>
              <a:rPr lang="en-US" sz="800">
                <a:ea typeface="MS PGothic" pitchFamily="34" charset="-128"/>
              </a:rPr>
              <a:t>Source: Gartner. High quality Flash</a:t>
            </a:r>
          </a:p>
        </p:txBody>
      </p:sp>
      <p:sp>
        <p:nvSpPr>
          <p:cNvPr id="32772" name="Rectangle 77"/>
          <p:cNvSpPr>
            <a:spLocks noChangeArrowheads="1"/>
          </p:cNvSpPr>
          <p:nvPr/>
        </p:nvSpPr>
        <p:spPr bwMode="auto">
          <a:xfrm rot="-5400000">
            <a:off x="-461169" y="2772569"/>
            <a:ext cx="30067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95000"/>
              </a:lnSpc>
            </a:pPr>
            <a:r>
              <a:rPr lang="en-US" sz="1100">
                <a:solidFill>
                  <a:schemeClr val="accent1"/>
                </a:solidFill>
                <a:ea typeface="MS PGothic" pitchFamily="34" charset="-128"/>
              </a:rPr>
              <a:t>Lithography cost per unit of memory $/GByte</a:t>
            </a:r>
          </a:p>
        </p:txBody>
      </p:sp>
      <p:sp>
        <p:nvSpPr>
          <p:cNvPr id="32773" name="Title 2"/>
          <p:cNvSpPr>
            <a:spLocks noGrp="1"/>
          </p:cNvSpPr>
          <p:nvPr>
            <p:ph type="title"/>
          </p:nvPr>
        </p:nvSpPr>
        <p:spPr bwMode="auto">
          <a:xfrm>
            <a:off x="731838" y="347663"/>
            <a:ext cx="7366000" cy="55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ea typeface="MS PGothic" pitchFamily="34" charset="-128"/>
                <a:cs typeface="Times New Roman" pitchFamily="18" charset="0"/>
              </a:rPr>
              <a:t>Moore’s Law makes chips cheaper…</a:t>
            </a:r>
          </a:p>
        </p:txBody>
      </p:sp>
      <p:sp>
        <p:nvSpPr>
          <p:cNvPr id="32774" name="Text Box 101"/>
          <p:cNvSpPr txBox="1">
            <a:spLocks noChangeArrowheads="1"/>
          </p:cNvSpPr>
          <p:nvPr/>
        </p:nvSpPr>
        <p:spPr bwMode="auto">
          <a:xfrm>
            <a:off x="1204913" y="1268413"/>
            <a:ext cx="3524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en-US" sz="1000">
                <a:solidFill>
                  <a:schemeClr val="accent1"/>
                </a:solidFill>
                <a:ea typeface="MS PGothic" pitchFamily="34" charset="-128"/>
              </a:rPr>
              <a:t>10000</a:t>
            </a:r>
          </a:p>
        </p:txBody>
      </p:sp>
      <p:sp>
        <p:nvSpPr>
          <p:cNvPr id="32775" name="Text Box 102"/>
          <p:cNvSpPr txBox="1">
            <a:spLocks noChangeArrowheads="1"/>
          </p:cNvSpPr>
          <p:nvPr/>
        </p:nvSpPr>
        <p:spPr bwMode="auto">
          <a:xfrm>
            <a:off x="1344613" y="2482850"/>
            <a:ext cx="2127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en-US" sz="1000">
                <a:solidFill>
                  <a:schemeClr val="accent1"/>
                </a:solidFill>
                <a:ea typeface="MS PGothic" pitchFamily="34" charset="-128"/>
              </a:rPr>
              <a:t>100</a:t>
            </a:r>
          </a:p>
        </p:txBody>
      </p:sp>
      <p:sp>
        <p:nvSpPr>
          <p:cNvPr id="32776" name="Text Box 103"/>
          <p:cNvSpPr txBox="1">
            <a:spLocks noChangeArrowheads="1"/>
          </p:cNvSpPr>
          <p:nvPr/>
        </p:nvSpPr>
        <p:spPr bwMode="auto">
          <a:xfrm>
            <a:off x="1416050" y="3089275"/>
            <a:ext cx="1412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en-US" sz="1000">
                <a:solidFill>
                  <a:schemeClr val="accent1"/>
                </a:solidFill>
                <a:ea typeface="MS PGothic" pitchFamily="34" charset="-128"/>
              </a:rPr>
              <a:t>10</a:t>
            </a:r>
          </a:p>
        </p:txBody>
      </p:sp>
      <p:sp>
        <p:nvSpPr>
          <p:cNvPr id="32777" name="Text Box 104"/>
          <p:cNvSpPr txBox="1">
            <a:spLocks noChangeArrowheads="1"/>
          </p:cNvSpPr>
          <p:nvPr/>
        </p:nvSpPr>
        <p:spPr bwMode="auto">
          <a:xfrm>
            <a:off x="1485900" y="3697288"/>
            <a:ext cx="7143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en-US" sz="1000">
                <a:solidFill>
                  <a:schemeClr val="accent1"/>
                </a:solidFill>
                <a:ea typeface="MS PGothic" pitchFamily="34" charset="-128"/>
              </a:rPr>
              <a:t>1</a:t>
            </a:r>
          </a:p>
        </p:txBody>
      </p:sp>
      <p:sp>
        <p:nvSpPr>
          <p:cNvPr id="32778" name="Text Box 102"/>
          <p:cNvSpPr txBox="1">
            <a:spLocks noChangeArrowheads="1"/>
          </p:cNvSpPr>
          <p:nvPr/>
        </p:nvSpPr>
        <p:spPr bwMode="auto">
          <a:xfrm>
            <a:off x="1274763" y="1876425"/>
            <a:ext cx="2825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en-US" sz="1000">
                <a:solidFill>
                  <a:schemeClr val="accent1"/>
                </a:solidFill>
                <a:ea typeface="MS PGothic" pitchFamily="34" charset="-128"/>
              </a:rPr>
              <a:t>1000</a:t>
            </a:r>
          </a:p>
        </p:txBody>
      </p:sp>
      <p:sp>
        <p:nvSpPr>
          <p:cNvPr id="11" name="Rounded Rectangular Callout 10"/>
          <p:cNvSpPr/>
          <p:nvPr/>
        </p:nvSpPr>
        <p:spPr>
          <a:xfrm>
            <a:off x="2185988" y="1274763"/>
            <a:ext cx="1319212" cy="285750"/>
          </a:xfrm>
          <a:prstGeom prst="wedgeRoundRectCallout">
            <a:avLst>
              <a:gd name="adj1" fmla="val -61418"/>
              <a:gd name="adj2" fmla="val 107056"/>
              <a:gd name="adj3" fmla="val 16667"/>
            </a:avLst>
          </a:prstGeom>
          <a:solidFill>
            <a:schemeClr val="accent2">
              <a:alpha val="70000"/>
            </a:schemeClr>
          </a:solidFill>
          <a:ln w="12700" cap="sq">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6576" tIns="36576" rIns="36576" bIns="36576" anchor="ctr">
            <a:spAutoFit/>
          </a:bodyPr>
          <a:lstStyle/>
          <a:p>
            <a:pPr algn="ctr" fontAlgn="auto">
              <a:spcBef>
                <a:spcPts val="0"/>
              </a:spcBef>
              <a:spcAft>
                <a:spcPts val="0"/>
              </a:spcAft>
              <a:defRPr/>
            </a:pPr>
            <a:r>
              <a:rPr lang="nl-NL" sz="1200" b="1" dirty="0">
                <a:solidFill>
                  <a:schemeClr val="bg1"/>
                </a:solidFill>
                <a:ea typeface="MS PGothic" pitchFamily="34" charset="-128"/>
                <a:cs typeface="Arial" charset="0"/>
              </a:rPr>
              <a:t>$1,162 </a:t>
            </a:r>
            <a:r>
              <a:rPr lang="nl-NL" sz="1200" b="1" dirty="0" err="1">
                <a:solidFill>
                  <a:schemeClr val="bg1"/>
                </a:solidFill>
                <a:ea typeface="MS PGothic" pitchFamily="34" charset="-128"/>
                <a:cs typeface="Arial" charset="0"/>
              </a:rPr>
              <a:t>for</a:t>
            </a:r>
            <a:r>
              <a:rPr lang="nl-NL" sz="1200" b="1" dirty="0">
                <a:solidFill>
                  <a:schemeClr val="bg1"/>
                </a:solidFill>
                <a:ea typeface="MS PGothic" pitchFamily="34" charset="-128"/>
                <a:cs typeface="Arial" charset="0"/>
              </a:rPr>
              <a:t> 1 GB</a:t>
            </a:r>
          </a:p>
        </p:txBody>
      </p:sp>
      <p:sp>
        <p:nvSpPr>
          <p:cNvPr id="103" name="Rounded Rectangular Callout 102"/>
          <p:cNvSpPr/>
          <p:nvPr/>
        </p:nvSpPr>
        <p:spPr>
          <a:xfrm>
            <a:off x="6096000" y="3332163"/>
            <a:ext cx="1217613" cy="285750"/>
          </a:xfrm>
          <a:prstGeom prst="wedgeRoundRectCallout">
            <a:avLst>
              <a:gd name="adj1" fmla="val 47850"/>
              <a:gd name="adj2" fmla="val 255271"/>
              <a:gd name="adj3" fmla="val 16667"/>
            </a:avLst>
          </a:prstGeom>
          <a:solidFill>
            <a:schemeClr val="accent2">
              <a:alpha val="70000"/>
            </a:schemeClr>
          </a:solidFill>
          <a:ln w="12700" cap="sq">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6576" tIns="36576" rIns="36576" bIns="36576" anchor="ctr">
            <a:spAutoFit/>
          </a:bodyPr>
          <a:lstStyle/>
          <a:p>
            <a:pPr algn="ctr" fontAlgn="auto">
              <a:spcBef>
                <a:spcPts val="0"/>
              </a:spcBef>
              <a:spcAft>
                <a:spcPts val="0"/>
              </a:spcAft>
              <a:defRPr/>
            </a:pPr>
            <a:r>
              <a:rPr lang="nl-NL" sz="1200" b="1" dirty="0">
                <a:solidFill>
                  <a:schemeClr val="bg1"/>
                </a:solidFill>
                <a:ea typeface="MS PGothic" pitchFamily="34" charset="-128"/>
                <a:cs typeface="Arial" charset="0"/>
              </a:rPr>
              <a:t>$0.17 </a:t>
            </a:r>
            <a:r>
              <a:rPr lang="nl-NL" sz="1200" b="1" dirty="0" err="1">
                <a:solidFill>
                  <a:schemeClr val="bg1"/>
                </a:solidFill>
                <a:ea typeface="MS PGothic" pitchFamily="34" charset="-128"/>
                <a:cs typeface="Arial" charset="0"/>
              </a:rPr>
              <a:t>for</a:t>
            </a:r>
            <a:r>
              <a:rPr lang="nl-NL" sz="1200" b="1" dirty="0">
                <a:solidFill>
                  <a:schemeClr val="bg1"/>
                </a:solidFill>
                <a:ea typeface="MS PGothic" pitchFamily="34" charset="-128"/>
                <a:cs typeface="Arial" charset="0"/>
              </a:rPr>
              <a:t> 1 GB</a:t>
            </a:r>
          </a:p>
        </p:txBody>
      </p:sp>
      <p:pic>
        <p:nvPicPr>
          <p:cNvPr id="32781" name="Picture 90" descr="lapt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767138"/>
            <a:ext cx="6873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2" descr="http://store.storeimages.cdn-apple.com/2851/as-images.apple.com/is/image/AppleInc/step0-iphone4s-gallery-image4?wid=488&amp;hei=531&amp;fmt=png-alpha&amp;qlt=9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3224213"/>
            <a:ext cx="6413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6" descr="http://www.techgadgets.in/images/sony-cyber-shot-s730-digital-camer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300288"/>
            <a:ext cx="639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Text Box 31"/>
          <p:cNvSpPr txBox="1">
            <a:spLocks noChangeArrowheads="1"/>
          </p:cNvSpPr>
          <p:nvPr/>
        </p:nvSpPr>
        <p:spPr bwMode="auto">
          <a:xfrm>
            <a:off x="5100638" y="2962275"/>
            <a:ext cx="995362" cy="447675"/>
          </a:xfrm>
          <a:prstGeom prst="rect">
            <a:avLst/>
          </a:prstGeom>
          <a:noFill/>
          <a:ln>
            <a:noFill/>
          </a:ln>
          <a:effectLst/>
          <a:extLst>
            <a:ext uri="{909E8E84-426E-40DD-AFC4-6F175D3DCCD1}">
              <a14:hiddenFill xmlns:a14="http://schemas.microsoft.com/office/drawing/2010/main">
                <a:solidFill>
                  <a:srgbClr val="86CEF4"/>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en-US" sz="1100" b="1">
                <a:solidFill>
                  <a:schemeClr val="tx2"/>
                </a:solidFill>
              </a:rPr>
              <a:t>Solid state </a:t>
            </a:r>
            <a:br>
              <a:rPr lang="en-US" sz="1100" b="1">
                <a:solidFill>
                  <a:schemeClr val="tx2"/>
                </a:solidFill>
              </a:rPr>
            </a:br>
            <a:r>
              <a:rPr lang="en-US" sz="1100" b="1">
                <a:solidFill>
                  <a:schemeClr val="tx2"/>
                </a:solidFill>
              </a:rPr>
              <a:t>hard drives</a:t>
            </a:r>
          </a:p>
        </p:txBody>
      </p:sp>
      <p:sp>
        <p:nvSpPr>
          <p:cNvPr id="32785" name="Text Box 31"/>
          <p:cNvSpPr txBox="1">
            <a:spLocks noChangeArrowheads="1"/>
          </p:cNvSpPr>
          <p:nvPr/>
        </p:nvSpPr>
        <p:spPr bwMode="auto">
          <a:xfrm>
            <a:off x="3473450" y="2560638"/>
            <a:ext cx="1300163" cy="447675"/>
          </a:xfrm>
          <a:prstGeom prst="rect">
            <a:avLst/>
          </a:prstGeom>
          <a:noFill/>
          <a:ln>
            <a:noFill/>
          </a:ln>
          <a:effectLst/>
          <a:extLst>
            <a:ext uri="{909E8E84-426E-40DD-AFC4-6F175D3DCCD1}">
              <a14:hiddenFill xmlns:a14="http://schemas.microsoft.com/office/drawing/2010/main">
                <a:solidFill>
                  <a:srgbClr val="86CEF4"/>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ct val="50000"/>
              </a:spcBef>
            </a:pPr>
            <a:r>
              <a:rPr lang="en-US" sz="1100" b="1">
                <a:solidFill>
                  <a:schemeClr val="tx2"/>
                </a:solidFill>
              </a:rPr>
              <a:t>Smartphones</a:t>
            </a:r>
          </a:p>
        </p:txBody>
      </p:sp>
      <p:sp>
        <p:nvSpPr>
          <p:cNvPr id="7" name="Slide Number Placeholder 6"/>
          <p:cNvSpPr>
            <a:spLocks noGrp="1"/>
          </p:cNvSpPr>
          <p:nvPr>
            <p:ph type="sldNum" sz="quarter" idx="14"/>
          </p:nvPr>
        </p:nvSpPr>
        <p:spPr/>
        <p:txBody>
          <a:bodyPr/>
          <a:lstStyle/>
          <a:p>
            <a:pPr>
              <a:defRPr/>
            </a:pPr>
            <a:fld id="{0AE2B5F6-93A8-43E8-9B11-8266F6CC8F66}" type="slidenum">
              <a:rPr lang="en-US" smtClean="0">
                <a:solidFill>
                  <a:srgbClr val="666666"/>
                </a:solidFill>
              </a:rPr>
              <a:pPr>
                <a:defRPr/>
              </a:pPr>
              <a:t>7</a:t>
            </a:fld>
            <a:endParaRPr lang="en-US">
              <a:solidFill>
                <a:srgbClr val="666666"/>
              </a:solidFill>
            </a:endParaRPr>
          </a:p>
        </p:txBody>
      </p:sp>
    </p:spTree>
    <p:extLst>
      <p:ext uri="{BB962C8B-B14F-4D97-AF65-F5344CB8AC3E}">
        <p14:creationId xmlns:p14="http://schemas.microsoft.com/office/powerpoint/2010/main" val="29646450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4"/>
          <p:cNvGrpSpPr>
            <a:grpSpLocks/>
          </p:cNvGrpSpPr>
          <p:nvPr/>
        </p:nvGrpSpPr>
        <p:grpSpPr bwMode="auto">
          <a:xfrm>
            <a:off x="1860550" y="1282700"/>
            <a:ext cx="5464175" cy="3000375"/>
            <a:chOff x="1847540" y="1281909"/>
            <a:chExt cx="74491" cy="3001333"/>
          </a:xfrm>
        </p:grpSpPr>
        <p:sp>
          <p:nvSpPr>
            <p:cNvPr id="22657" name="Line 136"/>
            <p:cNvSpPr>
              <a:spLocks noChangeShapeType="1"/>
            </p:cNvSpPr>
            <p:nvPr/>
          </p:nvSpPr>
          <p:spPr bwMode="auto">
            <a:xfrm>
              <a:off x="1847540" y="4283242"/>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58" name="Line 137"/>
            <p:cNvSpPr>
              <a:spLocks noChangeShapeType="1"/>
            </p:cNvSpPr>
            <p:nvPr/>
          </p:nvSpPr>
          <p:spPr bwMode="auto">
            <a:xfrm>
              <a:off x="1847540" y="4083153"/>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59" name="Line 138"/>
            <p:cNvSpPr>
              <a:spLocks noChangeShapeType="1"/>
            </p:cNvSpPr>
            <p:nvPr/>
          </p:nvSpPr>
          <p:spPr bwMode="auto">
            <a:xfrm>
              <a:off x="1847540" y="3881477"/>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60" name="Line 139"/>
            <p:cNvSpPr>
              <a:spLocks noChangeShapeType="1"/>
            </p:cNvSpPr>
            <p:nvPr/>
          </p:nvSpPr>
          <p:spPr bwMode="auto">
            <a:xfrm>
              <a:off x="1847540" y="3682975"/>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61" name="Line 140"/>
            <p:cNvSpPr>
              <a:spLocks noChangeShapeType="1"/>
            </p:cNvSpPr>
            <p:nvPr/>
          </p:nvSpPr>
          <p:spPr bwMode="auto">
            <a:xfrm>
              <a:off x="1847540" y="3482887"/>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62" name="Line 141"/>
            <p:cNvSpPr>
              <a:spLocks noChangeShapeType="1"/>
            </p:cNvSpPr>
            <p:nvPr/>
          </p:nvSpPr>
          <p:spPr bwMode="auto">
            <a:xfrm>
              <a:off x="1847540" y="3282798"/>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63" name="Line 142"/>
            <p:cNvSpPr>
              <a:spLocks noChangeShapeType="1"/>
            </p:cNvSpPr>
            <p:nvPr/>
          </p:nvSpPr>
          <p:spPr bwMode="auto">
            <a:xfrm>
              <a:off x="1847540" y="3082709"/>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64" name="Line 143"/>
            <p:cNvSpPr>
              <a:spLocks noChangeShapeType="1"/>
            </p:cNvSpPr>
            <p:nvPr/>
          </p:nvSpPr>
          <p:spPr bwMode="auto">
            <a:xfrm>
              <a:off x="1847540" y="2881032"/>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65" name="Line 144"/>
            <p:cNvSpPr>
              <a:spLocks noChangeShapeType="1"/>
            </p:cNvSpPr>
            <p:nvPr/>
          </p:nvSpPr>
          <p:spPr bwMode="auto">
            <a:xfrm>
              <a:off x="1847540" y="2682531"/>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66" name="Line 145"/>
            <p:cNvSpPr>
              <a:spLocks noChangeShapeType="1"/>
            </p:cNvSpPr>
            <p:nvPr/>
          </p:nvSpPr>
          <p:spPr bwMode="auto">
            <a:xfrm>
              <a:off x="1847540" y="2482442"/>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67" name="Line 146"/>
            <p:cNvSpPr>
              <a:spLocks noChangeShapeType="1"/>
            </p:cNvSpPr>
            <p:nvPr/>
          </p:nvSpPr>
          <p:spPr bwMode="auto">
            <a:xfrm>
              <a:off x="1847540" y="2282353"/>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68" name="Line 147"/>
            <p:cNvSpPr>
              <a:spLocks noChangeShapeType="1"/>
            </p:cNvSpPr>
            <p:nvPr/>
          </p:nvSpPr>
          <p:spPr bwMode="auto">
            <a:xfrm>
              <a:off x="1847540" y="2082264"/>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69" name="Line 148"/>
            <p:cNvSpPr>
              <a:spLocks noChangeShapeType="1"/>
            </p:cNvSpPr>
            <p:nvPr/>
          </p:nvSpPr>
          <p:spPr bwMode="auto">
            <a:xfrm>
              <a:off x="1847540" y="1880588"/>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70" name="Line 149"/>
            <p:cNvSpPr>
              <a:spLocks noChangeShapeType="1"/>
            </p:cNvSpPr>
            <p:nvPr/>
          </p:nvSpPr>
          <p:spPr bwMode="auto">
            <a:xfrm>
              <a:off x="1847540" y="1682087"/>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71" name="Line 150"/>
            <p:cNvSpPr>
              <a:spLocks noChangeShapeType="1"/>
            </p:cNvSpPr>
            <p:nvPr/>
          </p:nvSpPr>
          <p:spPr bwMode="auto">
            <a:xfrm>
              <a:off x="1847540" y="1481998"/>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2672" name="Line 151"/>
            <p:cNvSpPr>
              <a:spLocks noChangeShapeType="1"/>
            </p:cNvSpPr>
            <p:nvPr/>
          </p:nvSpPr>
          <p:spPr bwMode="auto">
            <a:xfrm>
              <a:off x="1847540" y="1281909"/>
              <a:ext cx="74491" cy="0"/>
            </a:xfrm>
            <a:prstGeom prst="line">
              <a:avLst/>
            </a:prstGeom>
            <a:noFill/>
            <a:ln w="1905">
              <a:solidFill>
                <a:schemeClr val="accent3"/>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grpSp>
      <p:sp>
        <p:nvSpPr>
          <p:cNvPr id="33795" name="Rectangle 4"/>
          <p:cNvSpPr>
            <a:spLocks noGrp="1" noChangeArrowheads="1"/>
          </p:cNvSpPr>
          <p:nvPr>
            <p:ph type="title"/>
          </p:nvPr>
        </p:nvSpPr>
        <p:spPr bwMode="auto">
          <a:xfrm>
            <a:off x="731838" y="347663"/>
            <a:ext cx="7366000" cy="55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0000"/>
          </a:bodyPr>
          <a:lstStyle/>
          <a:p>
            <a:pPr eaLnBrk="1" hangingPunct="1"/>
            <a:r>
              <a:rPr lang="en-US" dirty="0"/>
              <a:t>… and more energy-efficient</a:t>
            </a:r>
            <a:br>
              <a:rPr lang="en-US" sz="2200" dirty="0"/>
            </a:br>
            <a:r>
              <a:rPr lang="en-US" sz="1800" dirty="0">
                <a:solidFill>
                  <a:schemeClr val="accent2"/>
                </a:solidFill>
              </a:rPr>
              <a:t>Computations per Kilowatt hour double every 1.5 years</a:t>
            </a:r>
          </a:p>
        </p:txBody>
      </p:sp>
      <p:sp>
        <p:nvSpPr>
          <p:cNvPr id="33796" name="Text Box 3"/>
          <p:cNvSpPr txBox="1">
            <a:spLocks noChangeArrowheads="1"/>
          </p:cNvSpPr>
          <p:nvPr/>
        </p:nvSpPr>
        <p:spPr bwMode="auto">
          <a:xfrm>
            <a:off x="730250" y="4937125"/>
            <a:ext cx="44719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800">
                <a:ea typeface="MS PGothic" pitchFamily="34" charset="-128"/>
              </a:rPr>
              <a:t>Source: Jonathan Koomey, Lawrence Berkeley National Laboratory and Stanford University, 2009</a:t>
            </a:r>
          </a:p>
        </p:txBody>
      </p:sp>
      <p:sp>
        <p:nvSpPr>
          <p:cNvPr id="33797" name="Line 98"/>
          <p:cNvSpPr>
            <a:spLocks noChangeShapeType="1"/>
          </p:cNvSpPr>
          <p:nvPr/>
        </p:nvSpPr>
        <p:spPr bwMode="auto">
          <a:xfrm flipV="1">
            <a:off x="2379663" y="1404938"/>
            <a:ext cx="4794250" cy="243205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34" name="Oval 45"/>
          <p:cNvSpPr>
            <a:spLocks noChangeArrowheads="1"/>
          </p:cNvSpPr>
          <p:nvPr/>
        </p:nvSpPr>
        <p:spPr bwMode="auto">
          <a:xfrm>
            <a:off x="6994525" y="1497013"/>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33799" name="Text Box 8"/>
          <p:cNvSpPr txBox="1">
            <a:spLocks noChangeArrowheads="1"/>
          </p:cNvSpPr>
          <p:nvPr/>
        </p:nvSpPr>
        <p:spPr bwMode="auto">
          <a:xfrm>
            <a:off x="6435725" y="1892300"/>
            <a:ext cx="8366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800" b="1">
                <a:solidFill>
                  <a:schemeClr val="tx2"/>
                </a:solidFill>
                <a:ea typeface="MS PGothic" pitchFamily="34" charset="-128"/>
              </a:rPr>
              <a:t>Dell Optiplex GXI</a:t>
            </a:r>
          </a:p>
        </p:txBody>
      </p:sp>
      <p:sp>
        <p:nvSpPr>
          <p:cNvPr id="33800" name="Text Box 9"/>
          <p:cNvSpPr txBox="1">
            <a:spLocks noChangeArrowheads="1"/>
          </p:cNvSpPr>
          <p:nvPr/>
        </p:nvSpPr>
        <p:spPr bwMode="auto">
          <a:xfrm>
            <a:off x="5845175" y="2112963"/>
            <a:ext cx="136842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486/25 and 486/33 Desktops</a:t>
            </a:r>
          </a:p>
        </p:txBody>
      </p:sp>
      <p:sp>
        <p:nvSpPr>
          <p:cNvPr id="33801" name="Text Box 10"/>
          <p:cNvSpPr txBox="1">
            <a:spLocks noChangeArrowheads="1"/>
          </p:cNvSpPr>
          <p:nvPr/>
        </p:nvSpPr>
        <p:spPr bwMode="auto">
          <a:xfrm>
            <a:off x="5424488" y="2397125"/>
            <a:ext cx="528637"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IBM PC-AT</a:t>
            </a:r>
          </a:p>
        </p:txBody>
      </p:sp>
      <p:sp>
        <p:nvSpPr>
          <p:cNvPr id="33802" name="Text Box 11"/>
          <p:cNvSpPr txBox="1">
            <a:spLocks noChangeArrowheads="1"/>
          </p:cNvSpPr>
          <p:nvPr/>
        </p:nvSpPr>
        <p:spPr bwMode="auto">
          <a:xfrm>
            <a:off x="5260975" y="2506663"/>
            <a:ext cx="52387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IBM PC-XT</a:t>
            </a:r>
          </a:p>
        </p:txBody>
      </p:sp>
      <p:sp>
        <p:nvSpPr>
          <p:cNvPr id="33803" name="Text Box 12"/>
          <p:cNvSpPr txBox="1">
            <a:spLocks noChangeArrowheads="1"/>
          </p:cNvSpPr>
          <p:nvPr/>
        </p:nvSpPr>
        <p:spPr bwMode="auto">
          <a:xfrm>
            <a:off x="5314950" y="3008313"/>
            <a:ext cx="747713"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Commodore 64</a:t>
            </a:r>
          </a:p>
        </p:txBody>
      </p:sp>
      <p:sp>
        <p:nvSpPr>
          <p:cNvPr id="33804" name="Text Box 13"/>
          <p:cNvSpPr txBox="1">
            <a:spLocks noChangeArrowheads="1"/>
          </p:cNvSpPr>
          <p:nvPr/>
        </p:nvSpPr>
        <p:spPr bwMode="auto">
          <a:xfrm>
            <a:off x="3402013" y="2700338"/>
            <a:ext cx="749300"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DEC PDP-11/20</a:t>
            </a:r>
          </a:p>
        </p:txBody>
      </p:sp>
      <p:sp>
        <p:nvSpPr>
          <p:cNvPr id="33805" name="Text Box 14"/>
          <p:cNvSpPr txBox="1">
            <a:spLocks noChangeArrowheads="1"/>
          </p:cNvSpPr>
          <p:nvPr/>
        </p:nvSpPr>
        <p:spPr bwMode="auto">
          <a:xfrm>
            <a:off x="3449638" y="2524125"/>
            <a:ext cx="109220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Cray 1 supercomputer</a:t>
            </a:r>
          </a:p>
        </p:txBody>
      </p:sp>
      <p:sp>
        <p:nvSpPr>
          <p:cNvPr id="33806" name="Text Box 15"/>
          <p:cNvSpPr txBox="1">
            <a:spLocks noChangeArrowheads="1"/>
          </p:cNvSpPr>
          <p:nvPr/>
        </p:nvSpPr>
        <p:spPr bwMode="auto">
          <a:xfrm>
            <a:off x="4575175" y="2381250"/>
            <a:ext cx="360363"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IBM PC</a:t>
            </a:r>
          </a:p>
        </p:txBody>
      </p:sp>
      <p:sp>
        <p:nvSpPr>
          <p:cNvPr id="33807" name="Text Box 16"/>
          <p:cNvSpPr txBox="1">
            <a:spLocks noChangeArrowheads="1"/>
          </p:cNvSpPr>
          <p:nvPr/>
        </p:nvSpPr>
        <p:spPr bwMode="auto">
          <a:xfrm>
            <a:off x="3128963" y="2887663"/>
            <a:ext cx="41275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SDS 920</a:t>
            </a:r>
          </a:p>
        </p:txBody>
      </p:sp>
      <p:sp>
        <p:nvSpPr>
          <p:cNvPr id="33808" name="Text Box 17"/>
          <p:cNvSpPr txBox="1">
            <a:spLocks noChangeArrowheads="1"/>
          </p:cNvSpPr>
          <p:nvPr/>
        </p:nvSpPr>
        <p:spPr bwMode="auto">
          <a:xfrm>
            <a:off x="2201863" y="3541713"/>
            <a:ext cx="395287"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Univac I</a:t>
            </a:r>
          </a:p>
        </p:txBody>
      </p:sp>
      <p:sp>
        <p:nvSpPr>
          <p:cNvPr id="33809" name="Text Box 18"/>
          <p:cNvSpPr txBox="1">
            <a:spLocks noChangeArrowheads="1"/>
          </p:cNvSpPr>
          <p:nvPr/>
        </p:nvSpPr>
        <p:spPr bwMode="auto">
          <a:xfrm>
            <a:off x="2232025" y="4013200"/>
            <a:ext cx="27622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Eniac</a:t>
            </a:r>
          </a:p>
        </p:txBody>
      </p:sp>
      <p:sp>
        <p:nvSpPr>
          <p:cNvPr id="33810" name="Text Box 19"/>
          <p:cNvSpPr txBox="1">
            <a:spLocks noChangeArrowheads="1"/>
          </p:cNvSpPr>
          <p:nvPr/>
        </p:nvSpPr>
        <p:spPr bwMode="auto">
          <a:xfrm>
            <a:off x="2773363" y="3930650"/>
            <a:ext cx="358775"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EDVAC</a:t>
            </a:r>
          </a:p>
        </p:txBody>
      </p:sp>
      <p:sp>
        <p:nvSpPr>
          <p:cNvPr id="33811" name="Text Box 20"/>
          <p:cNvSpPr txBox="1">
            <a:spLocks noChangeArrowheads="1"/>
          </p:cNvSpPr>
          <p:nvPr/>
        </p:nvSpPr>
        <p:spPr bwMode="auto">
          <a:xfrm>
            <a:off x="3273425" y="3551238"/>
            <a:ext cx="42545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Univac II</a:t>
            </a:r>
          </a:p>
        </p:txBody>
      </p:sp>
      <p:sp>
        <p:nvSpPr>
          <p:cNvPr id="33812" name="Text Box 21"/>
          <p:cNvSpPr txBox="1">
            <a:spLocks noChangeArrowheads="1"/>
          </p:cNvSpPr>
          <p:nvPr/>
        </p:nvSpPr>
        <p:spPr bwMode="auto">
          <a:xfrm>
            <a:off x="3894138" y="3144838"/>
            <a:ext cx="108267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Univac III (transistors)</a:t>
            </a:r>
          </a:p>
        </p:txBody>
      </p:sp>
      <p:sp>
        <p:nvSpPr>
          <p:cNvPr id="22551" name="Text Box 22"/>
          <p:cNvSpPr txBox="1">
            <a:spLocks noChangeArrowheads="1"/>
          </p:cNvSpPr>
          <p:nvPr/>
        </p:nvSpPr>
        <p:spPr bwMode="auto">
          <a:xfrm>
            <a:off x="4365625" y="3621088"/>
            <a:ext cx="2819400" cy="714375"/>
          </a:xfrm>
          <a:prstGeom prst="rect">
            <a:avLst/>
          </a:prstGeom>
          <a:solidFill>
            <a:schemeClr val="bg1"/>
          </a:solidFill>
          <a:ln w="3175">
            <a:solidFill>
              <a:schemeClr val="accent2"/>
            </a:solidFill>
          </a:ln>
          <a:effectLst>
            <a:outerShdw blurRad="50800" dist="38100" dir="2700000" algn="tl" rotWithShape="0">
              <a:schemeClr val="tx1">
                <a:alpha val="40000"/>
              </a:schemeClr>
            </a:outerShdw>
          </a:effectLst>
          <a:extLst/>
        </p:spPr>
        <p:txBody>
          <a:bodyPr lIns="45720" rIns="45720" anchor="ctr">
            <a:spAutoFit/>
          </a:bodyPr>
          <a:lstStyle>
            <a:lvl1pPr>
              <a:defRPr sz="2300" b="1">
                <a:solidFill>
                  <a:schemeClr val="tx1"/>
                </a:solidFill>
                <a:latin typeface="Arial" charset="0"/>
              </a:defRPr>
            </a:lvl1pPr>
            <a:lvl2pPr marL="742950" indent="-285750">
              <a:defRPr sz="2300" b="1">
                <a:solidFill>
                  <a:schemeClr val="tx1"/>
                </a:solidFill>
                <a:latin typeface="Arial" charset="0"/>
              </a:defRPr>
            </a:lvl2pPr>
            <a:lvl3pPr marL="1143000" indent="-228600">
              <a:defRPr sz="2300" b="1">
                <a:solidFill>
                  <a:schemeClr val="tx1"/>
                </a:solidFill>
                <a:latin typeface="Arial" charset="0"/>
              </a:defRPr>
            </a:lvl3pPr>
            <a:lvl4pPr marL="1600200" indent="-228600">
              <a:defRPr sz="2300" b="1">
                <a:solidFill>
                  <a:schemeClr val="tx1"/>
                </a:solidFill>
                <a:latin typeface="Arial" charset="0"/>
              </a:defRPr>
            </a:lvl4pPr>
            <a:lvl5pPr marL="2057400" indent="-228600">
              <a:defRPr sz="2300" b="1">
                <a:solidFill>
                  <a:schemeClr val="tx1"/>
                </a:solidFill>
                <a:latin typeface="Arial" charset="0"/>
              </a:defRPr>
            </a:lvl5pPr>
            <a:lvl6pPr marL="2514600" indent="-228600" eaLnBrk="0" fontAlgn="base" hangingPunct="0">
              <a:spcBef>
                <a:spcPct val="0"/>
              </a:spcBef>
              <a:spcAft>
                <a:spcPct val="0"/>
              </a:spcAft>
              <a:defRPr sz="2300" b="1">
                <a:solidFill>
                  <a:schemeClr val="tx1"/>
                </a:solidFill>
                <a:latin typeface="Arial" charset="0"/>
              </a:defRPr>
            </a:lvl6pPr>
            <a:lvl7pPr marL="2971800" indent="-228600" eaLnBrk="0" fontAlgn="base" hangingPunct="0">
              <a:spcBef>
                <a:spcPct val="0"/>
              </a:spcBef>
              <a:spcAft>
                <a:spcPct val="0"/>
              </a:spcAft>
              <a:defRPr sz="2300" b="1">
                <a:solidFill>
                  <a:schemeClr val="tx1"/>
                </a:solidFill>
                <a:latin typeface="Arial" charset="0"/>
              </a:defRPr>
            </a:lvl7pPr>
            <a:lvl8pPr marL="3429000" indent="-228600" eaLnBrk="0" fontAlgn="base" hangingPunct="0">
              <a:spcBef>
                <a:spcPct val="0"/>
              </a:spcBef>
              <a:spcAft>
                <a:spcPct val="0"/>
              </a:spcAft>
              <a:defRPr sz="2300" b="1">
                <a:solidFill>
                  <a:schemeClr val="tx1"/>
                </a:solidFill>
                <a:latin typeface="Arial" charset="0"/>
              </a:defRPr>
            </a:lvl8pPr>
            <a:lvl9pPr marL="3886200" indent="-228600" eaLnBrk="0" fontAlgn="base" hangingPunct="0">
              <a:spcBef>
                <a:spcPct val="0"/>
              </a:spcBef>
              <a:spcAft>
                <a:spcPct val="0"/>
              </a:spcAft>
              <a:defRPr sz="2300" b="1">
                <a:solidFill>
                  <a:schemeClr val="tx1"/>
                </a:solidFill>
                <a:latin typeface="Arial" charset="0"/>
              </a:defRPr>
            </a:lvl9pPr>
          </a:lstStyle>
          <a:p>
            <a:pPr fontAlgn="auto">
              <a:lnSpc>
                <a:spcPct val="90000"/>
              </a:lnSpc>
              <a:spcBef>
                <a:spcPts val="0"/>
              </a:spcBef>
              <a:spcAft>
                <a:spcPts val="0"/>
              </a:spcAft>
              <a:defRPr/>
            </a:pPr>
            <a:r>
              <a:rPr lang="en-US" sz="900" dirty="0">
                <a:ea typeface="MS PGothic" pitchFamily="34" charset="-128"/>
                <a:cs typeface="+mn-cs"/>
              </a:rPr>
              <a:t>Regression results:</a:t>
            </a:r>
          </a:p>
          <a:p>
            <a:pPr fontAlgn="auto">
              <a:lnSpc>
                <a:spcPct val="90000"/>
              </a:lnSpc>
              <a:spcBef>
                <a:spcPts val="0"/>
              </a:spcBef>
              <a:spcAft>
                <a:spcPts val="0"/>
              </a:spcAft>
              <a:defRPr/>
            </a:pPr>
            <a:r>
              <a:rPr lang="en-US" sz="900" b="0" dirty="0">
                <a:ea typeface="MS PGothic" pitchFamily="34" charset="-128"/>
                <a:cs typeface="+mn-cs"/>
              </a:rPr>
              <a:t>N = 76</a:t>
            </a:r>
          </a:p>
          <a:p>
            <a:pPr fontAlgn="auto">
              <a:lnSpc>
                <a:spcPct val="90000"/>
              </a:lnSpc>
              <a:spcBef>
                <a:spcPts val="0"/>
              </a:spcBef>
              <a:spcAft>
                <a:spcPts val="0"/>
              </a:spcAft>
              <a:defRPr/>
            </a:pPr>
            <a:r>
              <a:rPr lang="en-US" sz="900" b="0" dirty="0">
                <a:ea typeface="MS PGothic" pitchFamily="34" charset="-128"/>
                <a:cs typeface="+mn-cs"/>
              </a:rPr>
              <a:t>Adjusted R-squared = 0.983</a:t>
            </a:r>
          </a:p>
          <a:p>
            <a:pPr fontAlgn="auto">
              <a:lnSpc>
                <a:spcPct val="90000"/>
              </a:lnSpc>
              <a:spcBef>
                <a:spcPts val="0"/>
              </a:spcBef>
              <a:spcAft>
                <a:spcPts val="0"/>
              </a:spcAft>
              <a:defRPr/>
            </a:pPr>
            <a:r>
              <a:rPr lang="en-US" sz="900" b="0" dirty="0">
                <a:ea typeface="MS PGothic" pitchFamily="34" charset="-128"/>
                <a:cs typeface="+mn-cs"/>
              </a:rPr>
              <a:t>Comps/kWh = </a:t>
            </a:r>
            <a:r>
              <a:rPr lang="en-US" sz="900" b="0" dirty="0" err="1">
                <a:ea typeface="MS PGothic" pitchFamily="34" charset="-128"/>
                <a:cs typeface="+mn-cs"/>
              </a:rPr>
              <a:t>exp</a:t>
            </a:r>
            <a:r>
              <a:rPr lang="en-US" sz="900" b="0" dirty="0">
                <a:ea typeface="MS PGothic" pitchFamily="34" charset="-128"/>
                <a:cs typeface="+mn-cs"/>
              </a:rPr>
              <a:t>(0.440243 x year – 849.259)</a:t>
            </a:r>
          </a:p>
          <a:p>
            <a:pPr fontAlgn="auto">
              <a:lnSpc>
                <a:spcPct val="90000"/>
              </a:lnSpc>
              <a:spcBef>
                <a:spcPts val="0"/>
              </a:spcBef>
              <a:spcAft>
                <a:spcPts val="0"/>
              </a:spcAft>
              <a:defRPr/>
            </a:pPr>
            <a:r>
              <a:rPr lang="en-US" sz="900" b="0" dirty="0">
                <a:ea typeface="MS PGothic" pitchFamily="34" charset="-128"/>
                <a:cs typeface="+mn-cs"/>
              </a:rPr>
              <a:t>Average doubling time (1946 to 2009) = 1.57 years</a:t>
            </a:r>
          </a:p>
        </p:txBody>
      </p:sp>
      <p:sp>
        <p:nvSpPr>
          <p:cNvPr id="33814" name="Text Box 23"/>
          <p:cNvSpPr txBox="1">
            <a:spLocks noChangeArrowheads="1"/>
          </p:cNvSpPr>
          <p:nvPr/>
        </p:nvSpPr>
        <p:spPr bwMode="auto">
          <a:xfrm>
            <a:off x="4486275" y="1925638"/>
            <a:ext cx="1217613"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IBM PS/2E + Sun SS1000</a:t>
            </a:r>
          </a:p>
        </p:txBody>
      </p:sp>
      <p:sp>
        <p:nvSpPr>
          <p:cNvPr id="33815" name="Text Box 24"/>
          <p:cNvSpPr txBox="1">
            <a:spLocks noChangeArrowheads="1"/>
          </p:cNvSpPr>
          <p:nvPr/>
        </p:nvSpPr>
        <p:spPr bwMode="auto">
          <a:xfrm>
            <a:off x="5278438" y="1636713"/>
            <a:ext cx="1049337"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Gateway P3. 733 MHz</a:t>
            </a:r>
          </a:p>
        </p:txBody>
      </p:sp>
      <p:sp>
        <p:nvSpPr>
          <p:cNvPr id="33816" name="Text Box 25"/>
          <p:cNvSpPr txBox="1">
            <a:spLocks noChangeArrowheads="1"/>
          </p:cNvSpPr>
          <p:nvPr/>
        </p:nvSpPr>
        <p:spPr bwMode="auto">
          <a:xfrm>
            <a:off x="5043488" y="1497013"/>
            <a:ext cx="1003300"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Dell Dimension 2400</a:t>
            </a:r>
          </a:p>
        </p:txBody>
      </p:sp>
      <p:sp>
        <p:nvSpPr>
          <p:cNvPr id="33817" name="Text Box 26"/>
          <p:cNvSpPr txBox="1">
            <a:spLocks noChangeArrowheads="1"/>
          </p:cNvSpPr>
          <p:nvPr/>
        </p:nvSpPr>
        <p:spPr bwMode="auto">
          <a:xfrm>
            <a:off x="5837238" y="1338263"/>
            <a:ext cx="82550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SiCortex SC5832</a:t>
            </a:r>
          </a:p>
        </p:txBody>
      </p:sp>
      <p:sp>
        <p:nvSpPr>
          <p:cNvPr id="33818" name="Text Box 28"/>
          <p:cNvSpPr txBox="1">
            <a:spLocks noChangeArrowheads="1"/>
          </p:cNvSpPr>
          <p:nvPr/>
        </p:nvSpPr>
        <p:spPr bwMode="auto">
          <a:xfrm>
            <a:off x="5930900" y="1150938"/>
            <a:ext cx="973138"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800" b="1">
                <a:solidFill>
                  <a:schemeClr val="tx2"/>
                </a:solidFill>
                <a:ea typeface="MS PGothic" pitchFamily="34" charset="-128"/>
              </a:rPr>
              <a:t>2008 + 2009 laptops</a:t>
            </a:r>
          </a:p>
        </p:txBody>
      </p:sp>
      <p:sp>
        <p:nvSpPr>
          <p:cNvPr id="22557" name="Oval 29"/>
          <p:cNvSpPr>
            <a:spLocks noChangeArrowheads="1"/>
          </p:cNvSpPr>
          <p:nvPr/>
        </p:nvSpPr>
        <p:spPr bwMode="auto">
          <a:xfrm>
            <a:off x="7081838" y="1444625"/>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58" name="Oval 30"/>
          <p:cNvSpPr>
            <a:spLocks noChangeArrowheads="1"/>
          </p:cNvSpPr>
          <p:nvPr/>
        </p:nvSpPr>
        <p:spPr bwMode="auto">
          <a:xfrm>
            <a:off x="7004050" y="1431925"/>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59" name="Oval 33"/>
          <p:cNvSpPr>
            <a:spLocks noChangeArrowheads="1"/>
          </p:cNvSpPr>
          <p:nvPr/>
        </p:nvSpPr>
        <p:spPr bwMode="auto">
          <a:xfrm>
            <a:off x="7081838" y="1538288"/>
            <a:ext cx="49212"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60" name="Oval 34"/>
          <p:cNvSpPr>
            <a:spLocks noChangeArrowheads="1"/>
          </p:cNvSpPr>
          <p:nvPr/>
        </p:nvSpPr>
        <p:spPr bwMode="auto">
          <a:xfrm>
            <a:off x="7078663" y="1495425"/>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61" name="Oval 35"/>
          <p:cNvSpPr>
            <a:spLocks noChangeArrowheads="1"/>
          </p:cNvSpPr>
          <p:nvPr/>
        </p:nvSpPr>
        <p:spPr bwMode="auto">
          <a:xfrm>
            <a:off x="6937375" y="1501775"/>
            <a:ext cx="47625"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62" name="Oval 36"/>
          <p:cNvSpPr>
            <a:spLocks noChangeArrowheads="1"/>
          </p:cNvSpPr>
          <p:nvPr/>
        </p:nvSpPr>
        <p:spPr bwMode="auto">
          <a:xfrm>
            <a:off x="6713538" y="1525588"/>
            <a:ext cx="49212"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63" name="Oval 37"/>
          <p:cNvSpPr>
            <a:spLocks noChangeArrowheads="1"/>
          </p:cNvSpPr>
          <p:nvPr/>
        </p:nvSpPr>
        <p:spPr bwMode="auto">
          <a:xfrm>
            <a:off x="6854825" y="1603375"/>
            <a:ext cx="49213"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64" name="Oval 38"/>
          <p:cNvSpPr>
            <a:spLocks noChangeArrowheads="1"/>
          </p:cNvSpPr>
          <p:nvPr/>
        </p:nvSpPr>
        <p:spPr bwMode="auto">
          <a:xfrm>
            <a:off x="6794500" y="1717675"/>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65" name="Oval 39"/>
          <p:cNvSpPr>
            <a:spLocks noChangeArrowheads="1"/>
          </p:cNvSpPr>
          <p:nvPr/>
        </p:nvSpPr>
        <p:spPr bwMode="auto">
          <a:xfrm>
            <a:off x="6716713" y="1577975"/>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66" name="Oval 40"/>
          <p:cNvSpPr>
            <a:spLocks noChangeArrowheads="1"/>
          </p:cNvSpPr>
          <p:nvPr/>
        </p:nvSpPr>
        <p:spPr bwMode="auto">
          <a:xfrm>
            <a:off x="6713538" y="1603375"/>
            <a:ext cx="49212"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67" name="Oval 41"/>
          <p:cNvSpPr>
            <a:spLocks noChangeArrowheads="1"/>
          </p:cNvSpPr>
          <p:nvPr/>
        </p:nvSpPr>
        <p:spPr bwMode="auto">
          <a:xfrm>
            <a:off x="6632575" y="1598613"/>
            <a:ext cx="47625"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68" name="Oval 42"/>
          <p:cNvSpPr>
            <a:spLocks noChangeArrowheads="1"/>
          </p:cNvSpPr>
          <p:nvPr/>
        </p:nvSpPr>
        <p:spPr bwMode="auto">
          <a:xfrm>
            <a:off x="6557963" y="1627188"/>
            <a:ext cx="49212"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69" name="Oval 43"/>
          <p:cNvSpPr>
            <a:spLocks noChangeArrowheads="1"/>
          </p:cNvSpPr>
          <p:nvPr/>
        </p:nvSpPr>
        <p:spPr bwMode="auto">
          <a:xfrm>
            <a:off x="6486525" y="1633538"/>
            <a:ext cx="49213"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70" name="Oval 44"/>
          <p:cNvSpPr>
            <a:spLocks noChangeArrowheads="1"/>
          </p:cNvSpPr>
          <p:nvPr/>
        </p:nvSpPr>
        <p:spPr bwMode="auto">
          <a:xfrm>
            <a:off x="6483350" y="1657350"/>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71" name="Oval 46"/>
          <p:cNvSpPr>
            <a:spLocks noChangeArrowheads="1"/>
          </p:cNvSpPr>
          <p:nvPr/>
        </p:nvSpPr>
        <p:spPr bwMode="auto">
          <a:xfrm>
            <a:off x="6483350" y="1682750"/>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72" name="Oval 47"/>
          <p:cNvSpPr>
            <a:spLocks noChangeArrowheads="1"/>
          </p:cNvSpPr>
          <p:nvPr/>
        </p:nvSpPr>
        <p:spPr bwMode="auto">
          <a:xfrm>
            <a:off x="6334125" y="1906588"/>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73" name="Oval 48"/>
          <p:cNvSpPr>
            <a:spLocks noChangeArrowheads="1"/>
          </p:cNvSpPr>
          <p:nvPr/>
        </p:nvSpPr>
        <p:spPr bwMode="auto">
          <a:xfrm>
            <a:off x="6483350" y="1728788"/>
            <a:ext cx="49213"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74" name="Oval 49"/>
          <p:cNvSpPr>
            <a:spLocks noChangeArrowheads="1"/>
          </p:cNvSpPr>
          <p:nvPr/>
        </p:nvSpPr>
        <p:spPr bwMode="auto">
          <a:xfrm>
            <a:off x="6181725" y="1951038"/>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75" name="Oval 50"/>
          <p:cNvSpPr>
            <a:spLocks noChangeArrowheads="1"/>
          </p:cNvSpPr>
          <p:nvPr/>
        </p:nvSpPr>
        <p:spPr bwMode="auto">
          <a:xfrm>
            <a:off x="6402388" y="1681163"/>
            <a:ext cx="47625"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76" name="Oval 51"/>
          <p:cNvSpPr>
            <a:spLocks noChangeArrowheads="1"/>
          </p:cNvSpPr>
          <p:nvPr/>
        </p:nvSpPr>
        <p:spPr bwMode="auto">
          <a:xfrm>
            <a:off x="5876925" y="1958975"/>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77" name="Oval 52"/>
          <p:cNvSpPr>
            <a:spLocks noChangeArrowheads="1"/>
          </p:cNvSpPr>
          <p:nvPr/>
        </p:nvSpPr>
        <p:spPr bwMode="auto">
          <a:xfrm>
            <a:off x="5730875" y="2098675"/>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78" name="Oval 53"/>
          <p:cNvSpPr>
            <a:spLocks noChangeArrowheads="1"/>
          </p:cNvSpPr>
          <p:nvPr/>
        </p:nvSpPr>
        <p:spPr bwMode="auto">
          <a:xfrm>
            <a:off x="5426075" y="2254250"/>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79" name="Oval 54"/>
          <p:cNvSpPr>
            <a:spLocks noChangeArrowheads="1"/>
          </p:cNvSpPr>
          <p:nvPr/>
        </p:nvSpPr>
        <p:spPr bwMode="auto">
          <a:xfrm>
            <a:off x="5207000" y="2451100"/>
            <a:ext cx="49213"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80" name="Oval 55"/>
          <p:cNvSpPr>
            <a:spLocks noChangeArrowheads="1"/>
          </p:cNvSpPr>
          <p:nvPr/>
        </p:nvSpPr>
        <p:spPr bwMode="auto">
          <a:xfrm>
            <a:off x="5281613" y="2432050"/>
            <a:ext cx="47625"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81" name="Oval 56"/>
          <p:cNvSpPr>
            <a:spLocks noChangeArrowheads="1"/>
          </p:cNvSpPr>
          <p:nvPr/>
        </p:nvSpPr>
        <p:spPr bwMode="auto">
          <a:xfrm>
            <a:off x="5202238" y="2325688"/>
            <a:ext cx="49212"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82" name="Oval 57"/>
          <p:cNvSpPr>
            <a:spLocks noChangeArrowheads="1"/>
          </p:cNvSpPr>
          <p:nvPr/>
        </p:nvSpPr>
        <p:spPr bwMode="auto">
          <a:xfrm>
            <a:off x="5362575" y="2344738"/>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83" name="Oval 58"/>
          <p:cNvSpPr>
            <a:spLocks noChangeArrowheads="1"/>
          </p:cNvSpPr>
          <p:nvPr/>
        </p:nvSpPr>
        <p:spPr bwMode="auto">
          <a:xfrm>
            <a:off x="5124450" y="2470150"/>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84" name="Oval 59"/>
          <p:cNvSpPr>
            <a:spLocks noChangeArrowheads="1"/>
          </p:cNvSpPr>
          <p:nvPr/>
        </p:nvSpPr>
        <p:spPr bwMode="auto">
          <a:xfrm>
            <a:off x="4989513" y="2465388"/>
            <a:ext cx="49212"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85" name="Oval 60"/>
          <p:cNvSpPr>
            <a:spLocks noChangeArrowheads="1"/>
          </p:cNvSpPr>
          <p:nvPr/>
        </p:nvSpPr>
        <p:spPr bwMode="auto">
          <a:xfrm>
            <a:off x="5145088" y="2613025"/>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86" name="Oval 61"/>
          <p:cNvSpPr>
            <a:spLocks noChangeArrowheads="1"/>
          </p:cNvSpPr>
          <p:nvPr/>
        </p:nvSpPr>
        <p:spPr bwMode="auto">
          <a:xfrm>
            <a:off x="5054600" y="2611438"/>
            <a:ext cx="49213"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87" name="Oval 62"/>
          <p:cNvSpPr>
            <a:spLocks noChangeArrowheads="1"/>
          </p:cNvSpPr>
          <p:nvPr/>
        </p:nvSpPr>
        <p:spPr bwMode="auto">
          <a:xfrm>
            <a:off x="3632200" y="3087688"/>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88" name="Oval 63"/>
          <p:cNvSpPr>
            <a:spLocks noChangeArrowheads="1"/>
          </p:cNvSpPr>
          <p:nvPr/>
        </p:nvSpPr>
        <p:spPr bwMode="auto">
          <a:xfrm>
            <a:off x="3781425" y="3113088"/>
            <a:ext cx="49213"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89" name="Oval 64"/>
          <p:cNvSpPr>
            <a:spLocks noChangeArrowheads="1"/>
          </p:cNvSpPr>
          <p:nvPr/>
        </p:nvSpPr>
        <p:spPr bwMode="auto">
          <a:xfrm>
            <a:off x="4224338" y="2730500"/>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90" name="Oval 65"/>
          <p:cNvSpPr>
            <a:spLocks noChangeArrowheads="1"/>
          </p:cNvSpPr>
          <p:nvPr/>
        </p:nvSpPr>
        <p:spPr bwMode="auto">
          <a:xfrm>
            <a:off x="4600575" y="2582863"/>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91" name="Oval 66"/>
          <p:cNvSpPr>
            <a:spLocks noChangeArrowheads="1"/>
          </p:cNvSpPr>
          <p:nvPr/>
        </p:nvSpPr>
        <p:spPr bwMode="auto">
          <a:xfrm>
            <a:off x="3563938" y="2992438"/>
            <a:ext cx="49212"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92" name="Oval 67"/>
          <p:cNvSpPr>
            <a:spLocks noChangeArrowheads="1"/>
          </p:cNvSpPr>
          <p:nvPr/>
        </p:nvSpPr>
        <p:spPr bwMode="auto">
          <a:xfrm>
            <a:off x="3486150" y="3016250"/>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93" name="Oval 68"/>
          <p:cNvSpPr>
            <a:spLocks noChangeArrowheads="1"/>
          </p:cNvSpPr>
          <p:nvPr/>
        </p:nvSpPr>
        <p:spPr bwMode="auto">
          <a:xfrm>
            <a:off x="3479800" y="3132138"/>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94" name="Oval 69"/>
          <p:cNvSpPr>
            <a:spLocks noChangeArrowheads="1"/>
          </p:cNvSpPr>
          <p:nvPr/>
        </p:nvSpPr>
        <p:spPr bwMode="auto">
          <a:xfrm>
            <a:off x="3557588" y="3054350"/>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95" name="Oval 70"/>
          <p:cNvSpPr>
            <a:spLocks noChangeArrowheads="1"/>
          </p:cNvSpPr>
          <p:nvPr/>
        </p:nvSpPr>
        <p:spPr bwMode="auto">
          <a:xfrm>
            <a:off x="3560763" y="3270250"/>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96" name="Oval 71"/>
          <p:cNvSpPr>
            <a:spLocks noChangeArrowheads="1"/>
          </p:cNvSpPr>
          <p:nvPr/>
        </p:nvSpPr>
        <p:spPr bwMode="auto">
          <a:xfrm>
            <a:off x="3557588" y="3348038"/>
            <a:ext cx="49212"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97" name="Oval 72"/>
          <p:cNvSpPr>
            <a:spLocks noChangeArrowheads="1"/>
          </p:cNvSpPr>
          <p:nvPr/>
        </p:nvSpPr>
        <p:spPr bwMode="auto">
          <a:xfrm>
            <a:off x="3411538" y="3135313"/>
            <a:ext cx="49212"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98" name="Oval 73"/>
          <p:cNvSpPr>
            <a:spLocks noChangeArrowheads="1"/>
          </p:cNvSpPr>
          <p:nvPr/>
        </p:nvSpPr>
        <p:spPr bwMode="auto">
          <a:xfrm>
            <a:off x="3411538" y="3184525"/>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599" name="Oval 74"/>
          <p:cNvSpPr>
            <a:spLocks noChangeArrowheads="1"/>
          </p:cNvSpPr>
          <p:nvPr/>
        </p:nvSpPr>
        <p:spPr bwMode="auto">
          <a:xfrm>
            <a:off x="3327400" y="3249613"/>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00" name="Oval 75"/>
          <p:cNvSpPr>
            <a:spLocks noChangeArrowheads="1"/>
          </p:cNvSpPr>
          <p:nvPr/>
        </p:nvSpPr>
        <p:spPr bwMode="auto">
          <a:xfrm>
            <a:off x="3100388" y="3373438"/>
            <a:ext cx="49212"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01" name="Oval 76"/>
          <p:cNvSpPr>
            <a:spLocks noChangeArrowheads="1"/>
          </p:cNvSpPr>
          <p:nvPr/>
        </p:nvSpPr>
        <p:spPr bwMode="auto">
          <a:xfrm>
            <a:off x="3262313" y="3463925"/>
            <a:ext cx="49212"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02" name="Oval 77"/>
          <p:cNvSpPr>
            <a:spLocks noChangeArrowheads="1"/>
          </p:cNvSpPr>
          <p:nvPr/>
        </p:nvSpPr>
        <p:spPr bwMode="auto">
          <a:xfrm>
            <a:off x="3028950" y="3573463"/>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03" name="Oval 78"/>
          <p:cNvSpPr>
            <a:spLocks noChangeArrowheads="1"/>
          </p:cNvSpPr>
          <p:nvPr/>
        </p:nvSpPr>
        <p:spPr bwMode="auto">
          <a:xfrm>
            <a:off x="3411538" y="3343275"/>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04" name="Oval 79"/>
          <p:cNvSpPr>
            <a:spLocks noChangeArrowheads="1"/>
          </p:cNvSpPr>
          <p:nvPr/>
        </p:nvSpPr>
        <p:spPr bwMode="auto">
          <a:xfrm>
            <a:off x="3330575" y="3448050"/>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05" name="Oval 80"/>
          <p:cNvSpPr>
            <a:spLocks noChangeArrowheads="1"/>
          </p:cNvSpPr>
          <p:nvPr/>
        </p:nvSpPr>
        <p:spPr bwMode="auto">
          <a:xfrm>
            <a:off x="2968625" y="3624263"/>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06" name="Oval 81"/>
          <p:cNvSpPr>
            <a:spLocks noChangeArrowheads="1"/>
          </p:cNvSpPr>
          <p:nvPr/>
        </p:nvSpPr>
        <p:spPr bwMode="auto">
          <a:xfrm>
            <a:off x="3411538" y="3457575"/>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07" name="Oval 82"/>
          <p:cNvSpPr>
            <a:spLocks noChangeArrowheads="1"/>
          </p:cNvSpPr>
          <p:nvPr/>
        </p:nvSpPr>
        <p:spPr bwMode="auto">
          <a:xfrm>
            <a:off x="2900363" y="3773488"/>
            <a:ext cx="49212"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08" name="Oval 83"/>
          <p:cNvSpPr>
            <a:spLocks noChangeArrowheads="1"/>
          </p:cNvSpPr>
          <p:nvPr/>
        </p:nvSpPr>
        <p:spPr bwMode="auto">
          <a:xfrm>
            <a:off x="2805113" y="3846513"/>
            <a:ext cx="49212"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09" name="Oval 84"/>
          <p:cNvSpPr>
            <a:spLocks noChangeArrowheads="1"/>
          </p:cNvSpPr>
          <p:nvPr/>
        </p:nvSpPr>
        <p:spPr bwMode="auto">
          <a:xfrm>
            <a:off x="3181350" y="3535363"/>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10" name="Oval 85"/>
          <p:cNvSpPr>
            <a:spLocks noChangeArrowheads="1"/>
          </p:cNvSpPr>
          <p:nvPr/>
        </p:nvSpPr>
        <p:spPr bwMode="auto">
          <a:xfrm>
            <a:off x="2801938" y="3663950"/>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11" name="Oval 86"/>
          <p:cNvSpPr>
            <a:spLocks noChangeArrowheads="1"/>
          </p:cNvSpPr>
          <p:nvPr/>
        </p:nvSpPr>
        <p:spPr bwMode="auto">
          <a:xfrm>
            <a:off x="2365375" y="3941763"/>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12" name="Oval 87"/>
          <p:cNvSpPr>
            <a:spLocks noChangeArrowheads="1"/>
          </p:cNvSpPr>
          <p:nvPr/>
        </p:nvSpPr>
        <p:spPr bwMode="auto">
          <a:xfrm>
            <a:off x="2735263" y="3724275"/>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13" name="Oval 88"/>
          <p:cNvSpPr>
            <a:spLocks noChangeArrowheads="1"/>
          </p:cNvSpPr>
          <p:nvPr/>
        </p:nvSpPr>
        <p:spPr bwMode="auto">
          <a:xfrm>
            <a:off x="3405188" y="3092450"/>
            <a:ext cx="49212"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14" name="Oval 89"/>
          <p:cNvSpPr>
            <a:spLocks noChangeArrowheads="1"/>
          </p:cNvSpPr>
          <p:nvPr/>
        </p:nvSpPr>
        <p:spPr bwMode="auto">
          <a:xfrm>
            <a:off x="3333750" y="3082925"/>
            <a:ext cx="49213"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15" name="Oval 90"/>
          <p:cNvSpPr>
            <a:spLocks noChangeArrowheads="1"/>
          </p:cNvSpPr>
          <p:nvPr/>
        </p:nvSpPr>
        <p:spPr bwMode="auto">
          <a:xfrm>
            <a:off x="3324225" y="3170238"/>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16" name="Oval 91"/>
          <p:cNvSpPr>
            <a:spLocks noChangeArrowheads="1"/>
          </p:cNvSpPr>
          <p:nvPr/>
        </p:nvSpPr>
        <p:spPr bwMode="auto">
          <a:xfrm>
            <a:off x="7007225" y="1522413"/>
            <a:ext cx="49213" cy="46037"/>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17" name="Oval 31"/>
          <p:cNvSpPr>
            <a:spLocks noChangeArrowheads="1"/>
          </p:cNvSpPr>
          <p:nvPr/>
        </p:nvSpPr>
        <p:spPr bwMode="auto">
          <a:xfrm>
            <a:off x="7007225" y="1495425"/>
            <a:ext cx="49213" cy="46038"/>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22618" name="Oval 32"/>
          <p:cNvSpPr>
            <a:spLocks noChangeArrowheads="1"/>
          </p:cNvSpPr>
          <p:nvPr/>
        </p:nvSpPr>
        <p:spPr bwMode="auto">
          <a:xfrm>
            <a:off x="7007225" y="1477963"/>
            <a:ext cx="49213" cy="44450"/>
          </a:xfrm>
          <a:prstGeom prst="ellipse">
            <a:avLst/>
          </a:prstGeom>
          <a:solidFill>
            <a:schemeClr val="accent4"/>
          </a:solidFill>
          <a:ln w="6350">
            <a:solidFill>
              <a:schemeClr val="tx1"/>
            </a:solidFill>
            <a:round/>
            <a:headEnd/>
            <a:tailEnd/>
          </a:ln>
        </p:spPr>
        <p:txBody>
          <a:bodyPr wrap="none" lIns="0" tIns="0" rIns="0" bIns="0" anchor="ctr"/>
          <a:lstStyle/>
          <a:p>
            <a:pPr fontAlgn="auto">
              <a:lnSpc>
                <a:spcPct val="95000"/>
              </a:lnSpc>
              <a:spcBef>
                <a:spcPts val="0"/>
              </a:spcBef>
              <a:spcAft>
                <a:spcPts val="0"/>
              </a:spcAft>
              <a:defRPr/>
            </a:pPr>
            <a:endParaRPr lang="nl-NL">
              <a:solidFill>
                <a:schemeClr val="accent1"/>
              </a:solidFill>
              <a:latin typeface="+mn-lt"/>
              <a:ea typeface="MS PGothic" pitchFamily="34" charset="-128"/>
              <a:cs typeface="+mn-cs"/>
            </a:endParaRPr>
          </a:p>
        </p:txBody>
      </p:sp>
      <p:sp>
        <p:nvSpPr>
          <p:cNvPr id="33881" name="Line 93"/>
          <p:cNvSpPr>
            <a:spLocks noChangeShapeType="1"/>
          </p:cNvSpPr>
          <p:nvPr/>
        </p:nvSpPr>
        <p:spPr bwMode="auto">
          <a:xfrm>
            <a:off x="6916738" y="1270000"/>
            <a:ext cx="168275" cy="161925"/>
          </a:xfrm>
          <a:prstGeom prst="line">
            <a:avLst/>
          </a:prstGeom>
          <a:noFill/>
          <a:ln w="12700">
            <a:solidFill>
              <a:schemeClr val="tx2"/>
            </a:solidFill>
            <a:round/>
            <a:headEnd/>
            <a:tailEnd type="triangle" w="sm" len="med"/>
          </a:ln>
          <a:extLst>
            <a:ext uri="{909E8E84-426E-40DD-AFC4-6F175D3DCCD1}">
              <a14:hiddenFill xmlns:a14="http://schemas.microsoft.com/office/drawing/2010/main">
                <a:noFill/>
              </a14:hiddenFill>
            </a:ext>
          </a:extLst>
        </p:spPr>
        <p:txBody>
          <a:bodyPr lIns="0" tIns="0" rIns="0" bIns="0"/>
          <a:lstStyle/>
          <a:p>
            <a:endParaRPr lang="en-US"/>
          </a:p>
        </p:txBody>
      </p:sp>
      <p:sp>
        <p:nvSpPr>
          <p:cNvPr id="33882" name="Line 94"/>
          <p:cNvSpPr>
            <a:spLocks noChangeShapeType="1"/>
          </p:cNvSpPr>
          <p:nvPr/>
        </p:nvSpPr>
        <p:spPr bwMode="auto">
          <a:xfrm>
            <a:off x="6702425" y="1406525"/>
            <a:ext cx="277813" cy="85725"/>
          </a:xfrm>
          <a:prstGeom prst="line">
            <a:avLst/>
          </a:prstGeom>
          <a:noFill/>
          <a:ln w="12700">
            <a:solidFill>
              <a:schemeClr val="tx2"/>
            </a:solidFill>
            <a:round/>
            <a:headEnd/>
            <a:tailEnd type="triangle" w="sm" len="med"/>
          </a:ln>
          <a:extLst>
            <a:ext uri="{909E8E84-426E-40DD-AFC4-6F175D3DCCD1}">
              <a14:hiddenFill xmlns:a14="http://schemas.microsoft.com/office/drawing/2010/main">
                <a:noFill/>
              </a14:hiddenFill>
            </a:ext>
          </a:extLst>
        </p:spPr>
        <p:txBody>
          <a:bodyPr lIns="0" tIns="0" rIns="0" bIns="0"/>
          <a:lstStyle/>
          <a:p>
            <a:endParaRPr lang="en-US"/>
          </a:p>
        </p:txBody>
      </p:sp>
      <p:sp>
        <p:nvSpPr>
          <p:cNvPr id="33883" name="Line 96"/>
          <p:cNvSpPr>
            <a:spLocks noChangeShapeType="1"/>
          </p:cNvSpPr>
          <p:nvPr/>
        </p:nvSpPr>
        <p:spPr bwMode="auto">
          <a:xfrm>
            <a:off x="6157913" y="1544638"/>
            <a:ext cx="525462" cy="0"/>
          </a:xfrm>
          <a:prstGeom prst="line">
            <a:avLst/>
          </a:prstGeom>
          <a:noFill/>
          <a:ln w="12700">
            <a:solidFill>
              <a:schemeClr val="tx2"/>
            </a:solidFill>
            <a:round/>
            <a:headEnd/>
            <a:tailEnd type="triangle" w="sm" len="med"/>
          </a:ln>
          <a:extLst>
            <a:ext uri="{909E8E84-426E-40DD-AFC4-6F175D3DCCD1}">
              <a14:hiddenFill xmlns:a14="http://schemas.microsoft.com/office/drawing/2010/main">
                <a:noFill/>
              </a14:hiddenFill>
            </a:ext>
          </a:extLst>
        </p:spPr>
        <p:txBody>
          <a:bodyPr lIns="0" tIns="0" rIns="0" bIns="0"/>
          <a:lstStyle/>
          <a:p>
            <a:endParaRPr lang="en-US"/>
          </a:p>
        </p:txBody>
      </p:sp>
      <p:sp>
        <p:nvSpPr>
          <p:cNvPr id="33884" name="Line 97"/>
          <p:cNvSpPr>
            <a:spLocks noChangeShapeType="1"/>
          </p:cNvSpPr>
          <p:nvPr/>
        </p:nvSpPr>
        <p:spPr bwMode="auto">
          <a:xfrm flipH="1" flipV="1">
            <a:off x="5124450" y="2692400"/>
            <a:ext cx="204788" cy="300038"/>
          </a:xfrm>
          <a:prstGeom prst="line">
            <a:avLst/>
          </a:prstGeom>
          <a:noFill/>
          <a:ln w="12700">
            <a:solidFill>
              <a:schemeClr val="tx2"/>
            </a:solidFill>
            <a:round/>
            <a:headEnd/>
            <a:tailEnd type="triangle" w="sm" len="med"/>
          </a:ln>
          <a:extLst>
            <a:ext uri="{909E8E84-426E-40DD-AFC4-6F175D3DCCD1}">
              <a14:hiddenFill xmlns:a14="http://schemas.microsoft.com/office/drawing/2010/main">
                <a:noFill/>
              </a14:hiddenFill>
            </a:ext>
          </a:extLst>
        </p:spPr>
        <p:txBody>
          <a:bodyPr lIns="0" tIns="0" rIns="0" bIns="0"/>
          <a:lstStyle/>
          <a:p>
            <a:endParaRPr lang="en-US"/>
          </a:p>
        </p:txBody>
      </p:sp>
      <p:sp>
        <p:nvSpPr>
          <p:cNvPr id="33885" name="Text Box 101"/>
          <p:cNvSpPr txBox="1">
            <a:spLocks noChangeArrowheads="1"/>
          </p:cNvSpPr>
          <p:nvPr/>
        </p:nvSpPr>
        <p:spPr bwMode="auto">
          <a:xfrm>
            <a:off x="1365250" y="1222375"/>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1.E+16</a:t>
            </a:r>
          </a:p>
        </p:txBody>
      </p:sp>
      <p:sp>
        <p:nvSpPr>
          <p:cNvPr id="33886" name="Text Box 102"/>
          <p:cNvSpPr txBox="1">
            <a:spLocks noChangeArrowheads="1"/>
          </p:cNvSpPr>
          <p:nvPr/>
        </p:nvSpPr>
        <p:spPr bwMode="auto">
          <a:xfrm>
            <a:off x="1365250" y="1422400"/>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1.E+15</a:t>
            </a:r>
          </a:p>
        </p:txBody>
      </p:sp>
      <p:sp>
        <p:nvSpPr>
          <p:cNvPr id="33887" name="Text Box 103"/>
          <p:cNvSpPr txBox="1">
            <a:spLocks noChangeArrowheads="1"/>
          </p:cNvSpPr>
          <p:nvPr/>
        </p:nvSpPr>
        <p:spPr bwMode="auto">
          <a:xfrm>
            <a:off x="1365250" y="1622425"/>
            <a:ext cx="43338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1.E+14</a:t>
            </a:r>
          </a:p>
        </p:txBody>
      </p:sp>
      <p:sp>
        <p:nvSpPr>
          <p:cNvPr id="33888" name="Text Box 104"/>
          <p:cNvSpPr txBox="1">
            <a:spLocks noChangeArrowheads="1"/>
          </p:cNvSpPr>
          <p:nvPr/>
        </p:nvSpPr>
        <p:spPr bwMode="auto">
          <a:xfrm>
            <a:off x="1365250" y="1820863"/>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1.E+13</a:t>
            </a:r>
          </a:p>
        </p:txBody>
      </p:sp>
      <p:sp>
        <p:nvSpPr>
          <p:cNvPr id="33889" name="Text Box 105"/>
          <p:cNvSpPr txBox="1">
            <a:spLocks noChangeArrowheads="1"/>
          </p:cNvSpPr>
          <p:nvPr/>
        </p:nvSpPr>
        <p:spPr bwMode="auto">
          <a:xfrm>
            <a:off x="1365250" y="2020888"/>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1.E+12</a:t>
            </a:r>
          </a:p>
        </p:txBody>
      </p:sp>
      <p:sp>
        <p:nvSpPr>
          <p:cNvPr id="33890" name="Text Box 106"/>
          <p:cNvSpPr txBox="1">
            <a:spLocks noChangeArrowheads="1"/>
          </p:cNvSpPr>
          <p:nvPr/>
        </p:nvSpPr>
        <p:spPr bwMode="auto">
          <a:xfrm>
            <a:off x="1365250" y="2220913"/>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1.E+11</a:t>
            </a:r>
          </a:p>
        </p:txBody>
      </p:sp>
      <p:sp>
        <p:nvSpPr>
          <p:cNvPr id="33891" name="Text Box 107"/>
          <p:cNvSpPr txBox="1">
            <a:spLocks noChangeArrowheads="1"/>
          </p:cNvSpPr>
          <p:nvPr/>
        </p:nvSpPr>
        <p:spPr bwMode="auto">
          <a:xfrm>
            <a:off x="1365250" y="2420938"/>
            <a:ext cx="43338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1.E+10</a:t>
            </a:r>
          </a:p>
        </p:txBody>
      </p:sp>
      <p:sp>
        <p:nvSpPr>
          <p:cNvPr id="33892" name="Text Box 108"/>
          <p:cNvSpPr txBox="1">
            <a:spLocks noChangeArrowheads="1"/>
          </p:cNvSpPr>
          <p:nvPr/>
        </p:nvSpPr>
        <p:spPr bwMode="auto">
          <a:xfrm>
            <a:off x="1365250" y="2619375"/>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1.E+09</a:t>
            </a:r>
          </a:p>
        </p:txBody>
      </p:sp>
      <p:sp>
        <p:nvSpPr>
          <p:cNvPr id="33893" name="Text Box 109"/>
          <p:cNvSpPr txBox="1">
            <a:spLocks noChangeArrowheads="1"/>
          </p:cNvSpPr>
          <p:nvPr/>
        </p:nvSpPr>
        <p:spPr bwMode="auto">
          <a:xfrm>
            <a:off x="1365250" y="2819400"/>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1.E+08</a:t>
            </a:r>
          </a:p>
        </p:txBody>
      </p:sp>
      <p:sp>
        <p:nvSpPr>
          <p:cNvPr id="33894" name="Text Box 110"/>
          <p:cNvSpPr txBox="1">
            <a:spLocks noChangeArrowheads="1"/>
          </p:cNvSpPr>
          <p:nvPr/>
        </p:nvSpPr>
        <p:spPr bwMode="auto">
          <a:xfrm>
            <a:off x="1365250" y="3019425"/>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1.E+07</a:t>
            </a:r>
          </a:p>
        </p:txBody>
      </p:sp>
      <p:sp>
        <p:nvSpPr>
          <p:cNvPr id="33895" name="Text Box 111"/>
          <p:cNvSpPr txBox="1">
            <a:spLocks noChangeArrowheads="1"/>
          </p:cNvSpPr>
          <p:nvPr/>
        </p:nvSpPr>
        <p:spPr bwMode="auto">
          <a:xfrm>
            <a:off x="1365250" y="3217863"/>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1.E+06</a:t>
            </a:r>
          </a:p>
        </p:txBody>
      </p:sp>
      <p:sp>
        <p:nvSpPr>
          <p:cNvPr id="33896" name="Text Box 112"/>
          <p:cNvSpPr txBox="1">
            <a:spLocks noChangeArrowheads="1"/>
          </p:cNvSpPr>
          <p:nvPr/>
        </p:nvSpPr>
        <p:spPr bwMode="auto">
          <a:xfrm>
            <a:off x="1365250" y="3417888"/>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1.E+05</a:t>
            </a:r>
          </a:p>
        </p:txBody>
      </p:sp>
      <p:sp>
        <p:nvSpPr>
          <p:cNvPr id="33897" name="Text Box 113"/>
          <p:cNvSpPr txBox="1">
            <a:spLocks noChangeArrowheads="1"/>
          </p:cNvSpPr>
          <p:nvPr/>
        </p:nvSpPr>
        <p:spPr bwMode="auto">
          <a:xfrm>
            <a:off x="1365250" y="3617913"/>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1.E+04</a:t>
            </a:r>
          </a:p>
        </p:txBody>
      </p:sp>
      <p:sp>
        <p:nvSpPr>
          <p:cNvPr id="33898" name="Text Box 114"/>
          <p:cNvSpPr txBox="1">
            <a:spLocks noChangeArrowheads="1"/>
          </p:cNvSpPr>
          <p:nvPr/>
        </p:nvSpPr>
        <p:spPr bwMode="auto">
          <a:xfrm>
            <a:off x="1365250" y="3817938"/>
            <a:ext cx="433388"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1.E+03</a:t>
            </a:r>
          </a:p>
        </p:txBody>
      </p:sp>
      <p:sp>
        <p:nvSpPr>
          <p:cNvPr id="33899" name="Text Box 115"/>
          <p:cNvSpPr txBox="1">
            <a:spLocks noChangeArrowheads="1"/>
          </p:cNvSpPr>
          <p:nvPr/>
        </p:nvSpPr>
        <p:spPr bwMode="auto">
          <a:xfrm>
            <a:off x="1365250" y="4016375"/>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1.E+02</a:t>
            </a:r>
          </a:p>
        </p:txBody>
      </p:sp>
      <p:sp>
        <p:nvSpPr>
          <p:cNvPr id="33900" name="Text Box 116"/>
          <p:cNvSpPr txBox="1">
            <a:spLocks noChangeArrowheads="1"/>
          </p:cNvSpPr>
          <p:nvPr/>
        </p:nvSpPr>
        <p:spPr bwMode="auto">
          <a:xfrm>
            <a:off x="1365250" y="4216400"/>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1.E+01</a:t>
            </a:r>
          </a:p>
        </p:txBody>
      </p:sp>
      <p:sp>
        <p:nvSpPr>
          <p:cNvPr id="33901" name="Text Box 117"/>
          <p:cNvSpPr txBox="1">
            <a:spLocks noChangeArrowheads="1"/>
          </p:cNvSpPr>
          <p:nvPr/>
        </p:nvSpPr>
        <p:spPr bwMode="auto">
          <a:xfrm>
            <a:off x="1365250" y="4416425"/>
            <a:ext cx="4333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1000">
                <a:ea typeface="MS PGothic" pitchFamily="34" charset="-128"/>
              </a:rPr>
              <a:t>1.E+00</a:t>
            </a:r>
          </a:p>
        </p:txBody>
      </p:sp>
      <p:sp>
        <p:nvSpPr>
          <p:cNvPr id="22640" name="Text Box 118"/>
          <p:cNvSpPr txBox="1">
            <a:spLocks noChangeArrowheads="1"/>
          </p:cNvSpPr>
          <p:nvPr/>
        </p:nvSpPr>
        <p:spPr bwMode="auto">
          <a:xfrm rot="16200000">
            <a:off x="411163" y="2814638"/>
            <a:ext cx="144462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300" b="1">
                <a:solidFill>
                  <a:schemeClr val="tx1"/>
                </a:solidFill>
                <a:latin typeface="Arial" charset="0"/>
              </a:defRPr>
            </a:lvl1pPr>
            <a:lvl2pPr marL="742950" indent="-285750">
              <a:defRPr sz="2300" b="1">
                <a:solidFill>
                  <a:schemeClr val="tx1"/>
                </a:solidFill>
                <a:latin typeface="Arial" charset="0"/>
              </a:defRPr>
            </a:lvl2pPr>
            <a:lvl3pPr marL="1143000" indent="-228600">
              <a:defRPr sz="2300" b="1">
                <a:solidFill>
                  <a:schemeClr val="tx1"/>
                </a:solidFill>
                <a:latin typeface="Arial" charset="0"/>
              </a:defRPr>
            </a:lvl3pPr>
            <a:lvl4pPr marL="1600200" indent="-228600">
              <a:defRPr sz="2300" b="1">
                <a:solidFill>
                  <a:schemeClr val="tx1"/>
                </a:solidFill>
                <a:latin typeface="Arial" charset="0"/>
              </a:defRPr>
            </a:lvl4pPr>
            <a:lvl5pPr marL="2057400" indent="-228600">
              <a:defRPr sz="2300" b="1">
                <a:solidFill>
                  <a:schemeClr val="tx1"/>
                </a:solidFill>
                <a:latin typeface="Arial" charset="0"/>
              </a:defRPr>
            </a:lvl5pPr>
            <a:lvl6pPr marL="2514600" indent="-228600" eaLnBrk="0" fontAlgn="base" hangingPunct="0">
              <a:spcBef>
                <a:spcPct val="0"/>
              </a:spcBef>
              <a:spcAft>
                <a:spcPct val="0"/>
              </a:spcAft>
              <a:defRPr sz="2300" b="1">
                <a:solidFill>
                  <a:schemeClr val="tx1"/>
                </a:solidFill>
                <a:latin typeface="Arial" charset="0"/>
              </a:defRPr>
            </a:lvl6pPr>
            <a:lvl7pPr marL="2971800" indent="-228600" eaLnBrk="0" fontAlgn="base" hangingPunct="0">
              <a:spcBef>
                <a:spcPct val="0"/>
              </a:spcBef>
              <a:spcAft>
                <a:spcPct val="0"/>
              </a:spcAft>
              <a:defRPr sz="2300" b="1">
                <a:solidFill>
                  <a:schemeClr val="tx1"/>
                </a:solidFill>
                <a:latin typeface="Arial" charset="0"/>
              </a:defRPr>
            </a:lvl7pPr>
            <a:lvl8pPr marL="3429000" indent="-228600" eaLnBrk="0" fontAlgn="base" hangingPunct="0">
              <a:spcBef>
                <a:spcPct val="0"/>
              </a:spcBef>
              <a:spcAft>
                <a:spcPct val="0"/>
              </a:spcAft>
              <a:defRPr sz="2300" b="1">
                <a:solidFill>
                  <a:schemeClr val="tx1"/>
                </a:solidFill>
                <a:latin typeface="Arial" charset="0"/>
              </a:defRPr>
            </a:lvl8pPr>
            <a:lvl9pPr marL="3886200" indent="-228600" eaLnBrk="0" fontAlgn="base" hangingPunct="0">
              <a:spcBef>
                <a:spcPct val="0"/>
              </a:spcBef>
              <a:spcAft>
                <a:spcPct val="0"/>
              </a:spcAft>
              <a:defRPr sz="2300" b="1">
                <a:solidFill>
                  <a:schemeClr val="tx1"/>
                </a:solidFill>
                <a:latin typeface="Arial" charset="0"/>
              </a:defRPr>
            </a:lvl9pPr>
          </a:lstStyle>
          <a:p>
            <a:pPr algn="ctr" fontAlgn="auto">
              <a:lnSpc>
                <a:spcPct val="90000"/>
              </a:lnSpc>
              <a:spcBef>
                <a:spcPts val="0"/>
              </a:spcBef>
              <a:spcAft>
                <a:spcPts val="0"/>
              </a:spcAft>
              <a:defRPr/>
            </a:pPr>
            <a:r>
              <a:rPr lang="en-US" sz="1050" b="0" dirty="0">
                <a:ea typeface="MS PGothic" pitchFamily="34" charset="-128"/>
                <a:cs typeface="+mn-cs"/>
              </a:rPr>
              <a:t>Computations per kWh</a:t>
            </a:r>
          </a:p>
        </p:txBody>
      </p:sp>
      <p:sp>
        <p:nvSpPr>
          <p:cNvPr id="33903" name="Text Box 119"/>
          <p:cNvSpPr txBox="1">
            <a:spLocks noChangeArrowheads="1"/>
          </p:cNvSpPr>
          <p:nvPr/>
        </p:nvSpPr>
        <p:spPr bwMode="auto">
          <a:xfrm>
            <a:off x="1795463" y="4573588"/>
            <a:ext cx="27305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900" b="1">
                <a:ea typeface="MS PGothic" pitchFamily="34" charset="-128"/>
              </a:rPr>
              <a:t>1940</a:t>
            </a:r>
          </a:p>
        </p:txBody>
      </p:sp>
      <p:sp>
        <p:nvSpPr>
          <p:cNvPr id="33904" name="Text Box 120"/>
          <p:cNvSpPr txBox="1">
            <a:spLocks noChangeArrowheads="1"/>
          </p:cNvSpPr>
          <p:nvPr/>
        </p:nvSpPr>
        <p:spPr bwMode="auto">
          <a:xfrm>
            <a:off x="2543175" y="4573588"/>
            <a:ext cx="274638"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900" b="1">
                <a:ea typeface="MS PGothic" pitchFamily="34" charset="-128"/>
              </a:rPr>
              <a:t>1950</a:t>
            </a:r>
          </a:p>
        </p:txBody>
      </p:sp>
      <p:sp>
        <p:nvSpPr>
          <p:cNvPr id="33905" name="Text Box 121"/>
          <p:cNvSpPr txBox="1">
            <a:spLocks noChangeArrowheads="1"/>
          </p:cNvSpPr>
          <p:nvPr/>
        </p:nvSpPr>
        <p:spPr bwMode="auto">
          <a:xfrm>
            <a:off x="3292475" y="4573588"/>
            <a:ext cx="27305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900" b="1">
                <a:ea typeface="MS PGothic" pitchFamily="34" charset="-128"/>
              </a:rPr>
              <a:t>1960</a:t>
            </a:r>
          </a:p>
        </p:txBody>
      </p:sp>
      <p:sp>
        <p:nvSpPr>
          <p:cNvPr id="33906" name="Text Box 122"/>
          <p:cNvSpPr txBox="1">
            <a:spLocks noChangeArrowheads="1"/>
          </p:cNvSpPr>
          <p:nvPr/>
        </p:nvSpPr>
        <p:spPr bwMode="auto">
          <a:xfrm>
            <a:off x="4040188" y="4573588"/>
            <a:ext cx="27305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900" b="1">
                <a:ea typeface="MS PGothic" pitchFamily="34" charset="-128"/>
              </a:rPr>
              <a:t>1970</a:t>
            </a:r>
          </a:p>
        </p:txBody>
      </p:sp>
      <p:sp>
        <p:nvSpPr>
          <p:cNvPr id="33907" name="Text Box 123"/>
          <p:cNvSpPr txBox="1">
            <a:spLocks noChangeArrowheads="1"/>
          </p:cNvSpPr>
          <p:nvPr/>
        </p:nvSpPr>
        <p:spPr bwMode="auto">
          <a:xfrm>
            <a:off x="4791075" y="4573588"/>
            <a:ext cx="27305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900" b="1">
                <a:ea typeface="MS PGothic" pitchFamily="34" charset="-128"/>
              </a:rPr>
              <a:t>1980</a:t>
            </a:r>
          </a:p>
        </p:txBody>
      </p:sp>
      <p:sp>
        <p:nvSpPr>
          <p:cNvPr id="33908" name="Text Box 124"/>
          <p:cNvSpPr txBox="1">
            <a:spLocks noChangeArrowheads="1"/>
          </p:cNvSpPr>
          <p:nvPr/>
        </p:nvSpPr>
        <p:spPr bwMode="auto">
          <a:xfrm>
            <a:off x="5538788" y="4573588"/>
            <a:ext cx="27305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900" b="1">
                <a:ea typeface="MS PGothic" pitchFamily="34" charset="-128"/>
              </a:rPr>
              <a:t>1990</a:t>
            </a:r>
          </a:p>
        </p:txBody>
      </p:sp>
      <p:sp>
        <p:nvSpPr>
          <p:cNvPr id="33909" name="Text Box 125"/>
          <p:cNvSpPr txBox="1">
            <a:spLocks noChangeArrowheads="1"/>
          </p:cNvSpPr>
          <p:nvPr/>
        </p:nvSpPr>
        <p:spPr bwMode="auto">
          <a:xfrm>
            <a:off x="6286500" y="4573588"/>
            <a:ext cx="274638"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900" b="1">
                <a:ea typeface="MS PGothic" pitchFamily="34" charset="-128"/>
              </a:rPr>
              <a:t>2000</a:t>
            </a:r>
          </a:p>
        </p:txBody>
      </p:sp>
      <p:sp>
        <p:nvSpPr>
          <p:cNvPr id="33910" name="Text Box 126"/>
          <p:cNvSpPr txBox="1">
            <a:spLocks noChangeArrowheads="1"/>
          </p:cNvSpPr>
          <p:nvPr/>
        </p:nvSpPr>
        <p:spPr bwMode="auto">
          <a:xfrm>
            <a:off x="7037388" y="4573588"/>
            <a:ext cx="27305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pPr>
            <a:r>
              <a:rPr lang="en-US" sz="900" b="1">
                <a:ea typeface="MS PGothic" pitchFamily="34" charset="-128"/>
              </a:rPr>
              <a:t>2010</a:t>
            </a:r>
          </a:p>
        </p:txBody>
      </p:sp>
      <p:sp>
        <p:nvSpPr>
          <p:cNvPr id="33911" name="Line 129"/>
          <p:cNvSpPr>
            <a:spLocks noChangeShapeType="1"/>
          </p:cNvSpPr>
          <p:nvPr/>
        </p:nvSpPr>
        <p:spPr bwMode="auto">
          <a:xfrm flipV="1">
            <a:off x="2674938" y="4479925"/>
            <a:ext cx="0" cy="5715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3912" name="Line 130"/>
          <p:cNvSpPr>
            <a:spLocks noChangeShapeType="1"/>
          </p:cNvSpPr>
          <p:nvPr/>
        </p:nvSpPr>
        <p:spPr bwMode="auto">
          <a:xfrm flipV="1">
            <a:off x="3424238" y="4479925"/>
            <a:ext cx="0" cy="5715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3913" name="Line 131"/>
          <p:cNvSpPr>
            <a:spLocks noChangeShapeType="1"/>
          </p:cNvSpPr>
          <p:nvPr/>
        </p:nvSpPr>
        <p:spPr bwMode="auto">
          <a:xfrm flipV="1">
            <a:off x="4921250" y="4479925"/>
            <a:ext cx="0" cy="5715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3914" name="Line 132"/>
          <p:cNvSpPr>
            <a:spLocks noChangeShapeType="1"/>
          </p:cNvSpPr>
          <p:nvPr/>
        </p:nvSpPr>
        <p:spPr bwMode="auto">
          <a:xfrm flipV="1">
            <a:off x="4173538" y="4479925"/>
            <a:ext cx="0" cy="5715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3915" name="Line 133"/>
          <p:cNvSpPr>
            <a:spLocks noChangeShapeType="1"/>
          </p:cNvSpPr>
          <p:nvPr/>
        </p:nvSpPr>
        <p:spPr bwMode="auto">
          <a:xfrm flipV="1">
            <a:off x="5672138" y="4479925"/>
            <a:ext cx="0" cy="5715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3916" name="Line 134"/>
          <p:cNvSpPr>
            <a:spLocks noChangeShapeType="1"/>
          </p:cNvSpPr>
          <p:nvPr/>
        </p:nvSpPr>
        <p:spPr bwMode="auto">
          <a:xfrm flipV="1">
            <a:off x="6419850" y="4479925"/>
            <a:ext cx="0" cy="5715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3917" name="Line 135"/>
          <p:cNvSpPr>
            <a:spLocks noChangeShapeType="1"/>
          </p:cNvSpPr>
          <p:nvPr/>
        </p:nvSpPr>
        <p:spPr bwMode="auto">
          <a:xfrm flipV="1">
            <a:off x="7170738" y="4479925"/>
            <a:ext cx="0" cy="5715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3918" name="Line 100"/>
          <p:cNvSpPr>
            <a:spLocks noChangeShapeType="1"/>
          </p:cNvSpPr>
          <p:nvPr/>
        </p:nvSpPr>
        <p:spPr bwMode="auto">
          <a:xfrm flipH="1">
            <a:off x="1860550" y="4479925"/>
            <a:ext cx="5464175" cy="31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3919" name="Line 129"/>
          <p:cNvSpPr>
            <a:spLocks noChangeShapeType="1"/>
          </p:cNvSpPr>
          <p:nvPr/>
        </p:nvSpPr>
        <p:spPr bwMode="auto">
          <a:xfrm flipV="1">
            <a:off x="1925638" y="4479925"/>
            <a:ext cx="0" cy="5715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3920" name="Line 93"/>
          <p:cNvSpPr>
            <a:spLocks noChangeShapeType="1"/>
          </p:cNvSpPr>
          <p:nvPr/>
        </p:nvSpPr>
        <p:spPr bwMode="auto">
          <a:xfrm>
            <a:off x="2543175" y="3646488"/>
            <a:ext cx="174625" cy="77787"/>
          </a:xfrm>
          <a:prstGeom prst="line">
            <a:avLst/>
          </a:prstGeom>
          <a:noFill/>
          <a:ln w="12700">
            <a:solidFill>
              <a:schemeClr val="tx2"/>
            </a:solidFill>
            <a:round/>
            <a:headEnd/>
            <a:tailEnd type="triangle" w="sm" len="med"/>
          </a:ln>
          <a:extLst>
            <a:ext uri="{909E8E84-426E-40DD-AFC4-6F175D3DCCD1}">
              <a14:hiddenFill xmlns:a14="http://schemas.microsoft.com/office/drawing/2010/main">
                <a:noFill/>
              </a14:hiddenFill>
            </a:ext>
          </a:extLst>
        </p:spPr>
        <p:txBody>
          <a:bodyPr lIns="0" tIns="0" rIns="0" bIns="0"/>
          <a:lstStyle/>
          <a:p>
            <a:endParaRPr lang="en-US"/>
          </a:p>
        </p:txBody>
      </p:sp>
      <p:sp>
        <p:nvSpPr>
          <p:cNvPr id="7" name="Slide Number Placeholder 6"/>
          <p:cNvSpPr>
            <a:spLocks noGrp="1"/>
          </p:cNvSpPr>
          <p:nvPr>
            <p:ph type="sldNum" sz="quarter" idx="14"/>
          </p:nvPr>
        </p:nvSpPr>
        <p:spPr/>
        <p:txBody>
          <a:bodyPr/>
          <a:lstStyle/>
          <a:p>
            <a:pPr>
              <a:defRPr/>
            </a:pPr>
            <a:fld id="{0AE2B5F6-93A8-43E8-9B11-8266F6CC8F66}" type="slidenum">
              <a:rPr lang="en-US" smtClean="0">
                <a:solidFill>
                  <a:srgbClr val="666666"/>
                </a:solidFill>
              </a:rPr>
              <a:pPr>
                <a:defRPr/>
              </a:pPr>
              <a:t>8</a:t>
            </a:fld>
            <a:endParaRPr lang="en-US">
              <a:solidFill>
                <a:srgbClr val="666666"/>
              </a:solidFill>
            </a:endParaRPr>
          </a:p>
        </p:txBody>
      </p:sp>
    </p:spTree>
    <p:extLst>
      <p:ext uri="{BB962C8B-B14F-4D97-AF65-F5344CB8AC3E}">
        <p14:creationId xmlns:p14="http://schemas.microsoft.com/office/powerpoint/2010/main" val="248603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731838" y="347663"/>
            <a:ext cx="7366000" cy="55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nl-NL"/>
              <a:t>Moore’s Law means doing more with less</a:t>
            </a:r>
          </a:p>
        </p:txBody>
      </p:sp>
      <p:sp>
        <p:nvSpPr>
          <p:cNvPr id="34819" name="Rectangle 4"/>
          <p:cNvSpPr>
            <a:spLocks noGrp="1" noChangeArrowheads="1"/>
          </p:cNvSpPr>
          <p:nvPr>
            <p:ph type="body" sz="quarter" idx="11"/>
          </p:nvPr>
        </p:nvSpPr>
        <p:spPr bwMode="auto">
          <a:xfrm>
            <a:off x="3733800" y="1019175"/>
            <a:ext cx="36576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p>
            <a:pPr eaLnBrk="1" hangingPunct="1">
              <a:spcBef>
                <a:spcPct val="0"/>
              </a:spcBef>
            </a:pPr>
            <a:r>
              <a:rPr lang="en-US" sz="2000" dirty="0"/>
              <a:t>Cray 1: The first supercomputer</a:t>
            </a:r>
          </a:p>
          <a:p>
            <a:pPr marL="342900" lvl="1" indent="-171450" eaLnBrk="1" hangingPunct="1">
              <a:spcBef>
                <a:spcPts val="300"/>
              </a:spcBef>
            </a:pPr>
            <a:r>
              <a:rPr lang="en-US" sz="1800" dirty="0"/>
              <a:t>8 megabytes of memory</a:t>
            </a:r>
          </a:p>
          <a:p>
            <a:pPr marL="342900" lvl="1" indent="-171450" eaLnBrk="1" hangingPunct="1">
              <a:spcBef>
                <a:spcPts val="300"/>
              </a:spcBef>
            </a:pPr>
            <a:r>
              <a:rPr lang="en-US" sz="1800" dirty="0"/>
              <a:t>Weight of an elephant (5.5 tons)</a:t>
            </a:r>
          </a:p>
          <a:p>
            <a:pPr marL="342900" lvl="1" indent="-171450" eaLnBrk="1" hangingPunct="1">
              <a:spcBef>
                <a:spcPts val="300"/>
              </a:spcBef>
            </a:pPr>
            <a:r>
              <a:rPr lang="en-US" sz="1800" dirty="0"/>
              <a:t>150 kilowatt power supply (enough for 50 households)</a:t>
            </a:r>
          </a:p>
          <a:p>
            <a:pPr marL="342900" lvl="1" indent="-171450" eaLnBrk="1" hangingPunct="1">
              <a:spcBef>
                <a:spcPts val="300"/>
              </a:spcBef>
            </a:pPr>
            <a:r>
              <a:rPr lang="en-US" sz="1800" dirty="0"/>
              <a:t>Freon cooling system</a:t>
            </a:r>
          </a:p>
          <a:p>
            <a:pPr marL="342900" lvl="1" indent="-171450" eaLnBrk="1" hangingPunct="1">
              <a:spcBef>
                <a:spcPts val="300"/>
              </a:spcBef>
            </a:pPr>
            <a:r>
              <a:rPr lang="en-US" sz="1800" dirty="0"/>
              <a:t>$8.8 million ($30 million in today’s dollars)</a:t>
            </a:r>
          </a:p>
        </p:txBody>
      </p:sp>
      <p:pic>
        <p:nvPicPr>
          <p:cNvPr id="6148" name="Picture 3" descr="Cray_1"/>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1021557" y="971559"/>
            <a:ext cx="2438400" cy="3052877"/>
          </a:xfrm>
          <a:prstGeom prst="rect">
            <a:avLst/>
          </a:prstGeom>
          <a:effectLst>
            <a:reflection blurRad="6350" stA="40000" endPos="20000" dir="5400000" sy="-100000" algn="bl" rotWithShape="0"/>
          </a:effectLst>
        </p:spPr>
      </p:pic>
      <p:sp>
        <p:nvSpPr>
          <p:cNvPr id="34821" name="Line 34"/>
          <p:cNvSpPr>
            <a:spLocks noChangeShapeType="1"/>
          </p:cNvSpPr>
          <p:nvPr/>
        </p:nvSpPr>
        <p:spPr bwMode="auto">
          <a:xfrm>
            <a:off x="5153025" y="2906713"/>
            <a:ext cx="2554288" cy="968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0" rIns="0"/>
          <a:lstStyle/>
          <a:p>
            <a:endParaRPr lang="en-US"/>
          </a:p>
        </p:txBody>
      </p:sp>
      <p:sp>
        <p:nvSpPr>
          <p:cNvPr id="34822" name="Text Box 35"/>
          <p:cNvSpPr txBox="1">
            <a:spLocks noChangeArrowheads="1"/>
          </p:cNvSpPr>
          <p:nvPr/>
        </p:nvSpPr>
        <p:spPr bwMode="auto">
          <a:xfrm>
            <a:off x="2312988" y="4281488"/>
            <a:ext cx="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nl-NL" sz="2300">
              <a:solidFill>
                <a:schemeClr val="accent1"/>
              </a:solidFill>
              <a:ea typeface="MS PGothic" pitchFamily="34" charset="-128"/>
            </a:endParaRPr>
          </a:p>
        </p:txBody>
      </p:sp>
      <p:sp>
        <p:nvSpPr>
          <p:cNvPr id="34823" name="Text Box 36"/>
          <p:cNvSpPr txBox="1">
            <a:spLocks noChangeArrowheads="1"/>
          </p:cNvSpPr>
          <p:nvPr/>
        </p:nvSpPr>
        <p:spPr bwMode="auto">
          <a:xfrm>
            <a:off x="1641475" y="4165600"/>
            <a:ext cx="1198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1400">
                <a:ea typeface="MS PGothic" pitchFamily="34" charset="-128"/>
              </a:rPr>
              <a:t>1976</a:t>
            </a:r>
          </a:p>
        </p:txBody>
      </p:sp>
      <p:sp>
        <p:nvSpPr>
          <p:cNvPr id="7" name="Slide Number Placeholder 6"/>
          <p:cNvSpPr>
            <a:spLocks noGrp="1"/>
          </p:cNvSpPr>
          <p:nvPr>
            <p:ph type="sldNum" sz="quarter" idx="14"/>
          </p:nvPr>
        </p:nvSpPr>
        <p:spPr/>
        <p:txBody>
          <a:bodyPr/>
          <a:lstStyle/>
          <a:p>
            <a:pPr>
              <a:defRPr/>
            </a:pPr>
            <a:fld id="{0AE2B5F6-93A8-43E8-9B11-8266F6CC8F66}" type="slidenum">
              <a:rPr lang="en-US" smtClean="0">
                <a:solidFill>
                  <a:srgbClr val="666666"/>
                </a:solidFill>
              </a:rPr>
              <a:pPr>
                <a:defRPr/>
              </a:pPr>
              <a:t>9</a:t>
            </a:fld>
            <a:endParaRPr lang="en-US">
              <a:solidFill>
                <a:srgbClr val="666666"/>
              </a:solidFill>
            </a:endParaRPr>
          </a:p>
        </p:txBody>
      </p:sp>
    </p:spTree>
    <p:extLst>
      <p:ext uri="{BB962C8B-B14F-4D97-AF65-F5344CB8AC3E}">
        <p14:creationId xmlns:p14="http://schemas.microsoft.com/office/powerpoint/2010/main" val="304080637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ML">
    <a:dk1>
      <a:srgbClr val="666666"/>
    </a:dk1>
    <a:lt1>
      <a:srgbClr val="FFFFFF"/>
    </a:lt1>
    <a:dk2>
      <a:srgbClr val="1C7DDB"/>
    </a:dk2>
    <a:lt2>
      <a:srgbClr val="86CEF4"/>
    </a:lt2>
    <a:accent1>
      <a:srgbClr val="0F238C"/>
    </a:accent1>
    <a:accent2>
      <a:srgbClr val="999999"/>
    </a:accent2>
    <a:accent3>
      <a:srgbClr val="CCCCCC"/>
    </a:accent3>
    <a:accent4>
      <a:srgbClr val="FFB145"/>
    </a:accent4>
    <a:accent5>
      <a:srgbClr val="34B233"/>
    </a:accent5>
    <a:accent6>
      <a:srgbClr val="FED100"/>
    </a:accent6>
    <a:hlink>
      <a:srgbClr val="999999"/>
    </a:hlink>
    <a:folHlink>
      <a:srgbClr val="666666"/>
    </a:folHlink>
  </a:clrScheme>
  <a:fontScheme name="ASML">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M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286</TotalTime>
  <Words>2095</Words>
  <Application>Microsoft Office PowerPoint</Application>
  <PresentationFormat>On-screen Show (16:9)</PresentationFormat>
  <Paragraphs>374</Paragraphs>
  <Slides>33</Slides>
  <Notes>15</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4</vt:i4>
      </vt:variant>
      <vt:variant>
        <vt:lpstr>Slide Titles</vt:lpstr>
      </vt:variant>
      <vt:variant>
        <vt:i4>33</vt:i4>
      </vt:variant>
    </vt:vector>
  </HeadingPairs>
  <TitlesOfParts>
    <vt:vector size="48" baseType="lpstr">
      <vt:lpstr>MS Mincho</vt:lpstr>
      <vt:lpstr>ＭＳ Ｐゴシック</vt:lpstr>
      <vt:lpstr>ＭＳ Ｐゴシック</vt:lpstr>
      <vt:lpstr>PMingLiU</vt:lpstr>
      <vt:lpstr>Arial</vt:lpstr>
      <vt:lpstr>Calibri</vt:lpstr>
      <vt:lpstr>Frutiger 45 Light</vt:lpstr>
      <vt:lpstr>Frutiger 55 Roman</vt:lpstr>
      <vt:lpstr>Symbol</vt:lpstr>
      <vt:lpstr>Times New Roman</vt:lpstr>
      <vt:lpstr>Office Theme</vt:lpstr>
      <vt:lpstr>Bitmap Image</vt:lpstr>
      <vt:lpstr>Microsoft Excel Chart</vt:lpstr>
      <vt:lpstr>Equation</vt:lpstr>
      <vt:lpstr>Photo Editor Photo</vt:lpstr>
      <vt:lpstr>PowerPoint Presentation</vt:lpstr>
      <vt:lpstr>1970s/80s: Geeks buy their first computers</vt:lpstr>
      <vt:lpstr>Today, it’s hard to imagine a world without chips</vt:lpstr>
      <vt:lpstr>More than 180 billion chips are made every year</vt:lpstr>
      <vt:lpstr>Driving the semiconductor industry: Moore’s Law</vt:lpstr>
      <vt:lpstr>Key to Moore’s Law: Making smaller transistors</vt:lpstr>
      <vt:lpstr>Moore’s Law makes chips cheaper…</vt:lpstr>
      <vt:lpstr>… and more energy-efficient Computations per Kilowatt hour double every 1.5 years</vt:lpstr>
      <vt:lpstr>Moore’s Law means doing more with less</vt:lpstr>
      <vt:lpstr>Moore’s Law means doing more with less</vt:lpstr>
      <vt:lpstr>How semiconductors are made</vt:lpstr>
      <vt:lpstr>Lithography is critical for shrinking transistors</vt:lpstr>
      <vt:lpstr>The principle of Lithography</vt:lpstr>
      <vt:lpstr>Rayleigh formula relations</vt:lpstr>
      <vt:lpstr>PowerPoint Presentation</vt:lpstr>
      <vt:lpstr>Optical advantage of immersion - Resolution</vt:lpstr>
      <vt:lpstr>PowerPoint Presentation</vt:lpstr>
      <vt:lpstr>EUV has &gt;35 years of history</vt:lpstr>
      <vt:lpstr>Sources of soft X-ray radiation</vt:lpstr>
      <vt:lpstr>PowerPoint Presentation</vt:lpstr>
      <vt:lpstr>EUV spectrum of Xenon plasmas</vt:lpstr>
      <vt:lpstr>PowerPoint Presentation</vt:lpstr>
      <vt:lpstr>Laser-Produced Plasma vs Discharge-Produced Plasma</vt:lpstr>
      <vt:lpstr>Two EUV Sn-source concepts are in use</vt:lpstr>
      <vt:lpstr> LDP concept – Tin flow on fast rotating wheels</vt:lpstr>
      <vt:lpstr>LPP source movie</vt:lpstr>
      <vt:lpstr>LPP Plasma generation principle</vt:lpstr>
      <vt:lpstr>PowerPoint Presentation</vt:lpstr>
      <vt:lpstr>Gas Discharge EUV sources for metrology applications</vt:lpstr>
      <vt:lpstr>Gas Discharge EUV sources for metrology applications</vt:lpstr>
      <vt:lpstr>Synchrotrons</vt:lpstr>
      <vt:lpstr>HHG fs-lasers</vt:lpstr>
      <vt:lpstr>Nanotechnology</vt:lpstr>
    </vt:vector>
  </TitlesOfParts>
  <Company>ASML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Konstantin Tsigutkin</dc:creator>
  <cp:lastModifiedBy>Konstantin Tsigutkin</cp:lastModifiedBy>
  <cp:revision>74</cp:revision>
  <dcterms:created xsi:type="dcterms:W3CDTF">2014-11-13T07:31:57Z</dcterms:created>
  <dcterms:modified xsi:type="dcterms:W3CDTF">2017-09-21T07:10:38Z</dcterms:modified>
</cp:coreProperties>
</file>